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79" r:id="rId3"/>
    <p:sldId id="257" r:id="rId4"/>
    <p:sldId id="283" r:id="rId5"/>
    <p:sldId id="262" r:id="rId6"/>
    <p:sldId id="277" r:id="rId7"/>
    <p:sldId id="265" r:id="rId8"/>
    <p:sldId id="282" r:id="rId9"/>
    <p:sldId id="275" r:id="rId10"/>
    <p:sldId id="276" r:id="rId11"/>
    <p:sldId id="281" r:id="rId12"/>
    <p:sldId id="267" r:id="rId13"/>
    <p:sldId id="278" r:id="rId14"/>
    <p:sldId id="28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42366FE-C110-4D1F-8E50-F4768EC15232}" v="1204" dt="2024-02-06T22:33:14.0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x Smith" userId="0357fe9b36a9ea3a" providerId="Windows Live" clId="Web-{DE48D7D3-8DAF-447F-867A-A50C5A6769AC}"/>
    <pc:docChg chg="modSld">
      <pc:chgData name="Max Smith" userId="0357fe9b36a9ea3a" providerId="Windows Live" clId="Web-{DE48D7D3-8DAF-447F-867A-A50C5A6769AC}" dt="2024-02-02T17:52:53.036" v="0" actId="1076"/>
      <pc:docMkLst>
        <pc:docMk/>
      </pc:docMkLst>
      <pc:sldChg chg="modSp">
        <pc:chgData name="Max Smith" userId="0357fe9b36a9ea3a" providerId="Windows Live" clId="Web-{DE48D7D3-8DAF-447F-867A-A50C5A6769AC}" dt="2024-02-02T17:52:53.036" v="0" actId="1076"/>
        <pc:sldMkLst>
          <pc:docMk/>
          <pc:sldMk cId="693422369" sldId="281"/>
        </pc:sldMkLst>
        <pc:picChg chg="mod">
          <ac:chgData name="Max Smith" userId="0357fe9b36a9ea3a" providerId="Windows Live" clId="Web-{DE48D7D3-8DAF-447F-867A-A50C5A6769AC}" dt="2024-02-02T17:52:53.036" v="0" actId="1076"/>
          <ac:picMkLst>
            <pc:docMk/>
            <pc:sldMk cId="693422369" sldId="281"/>
            <ac:picMk id="12" creationId="{7A01C27C-B6A4-7890-6A83-16E85B7516E4}"/>
          </ac:picMkLst>
        </pc:picChg>
      </pc:sldChg>
    </pc:docChg>
  </pc:docChgLst>
  <pc:docChgLst>
    <pc:chgData name="Max Smith" userId="cd704a7be0271860" providerId="LiveId" clId="{442366FE-C110-4D1F-8E50-F4768EC15232}"/>
    <pc:docChg chg="undo custSel addSld delSld modSld sldOrd">
      <pc:chgData name="Max Smith" userId="cd704a7be0271860" providerId="LiveId" clId="{442366FE-C110-4D1F-8E50-F4768EC15232}" dt="2024-02-06T22:33:14.001" v="16721" actId="20577"/>
      <pc:docMkLst>
        <pc:docMk/>
      </pc:docMkLst>
      <pc:sldChg chg="addSp delSp modSp mod modMedia setBg addAnim delAnim modNotesTx">
        <pc:chgData name="Max Smith" userId="cd704a7be0271860" providerId="LiveId" clId="{442366FE-C110-4D1F-8E50-F4768EC15232}" dt="2024-01-29T21:40:04.761" v="14527" actId="20577"/>
        <pc:sldMkLst>
          <pc:docMk/>
          <pc:sldMk cId="2454896498" sldId="256"/>
        </pc:sldMkLst>
        <pc:spChg chg="mod">
          <ac:chgData name="Max Smith" userId="cd704a7be0271860" providerId="LiveId" clId="{442366FE-C110-4D1F-8E50-F4768EC15232}" dt="2024-01-29T21:40:04.761" v="14527" actId="20577"/>
          <ac:spMkLst>
            <pc:docMk/>
            <pc:sldMk cId="2454896498" sldId="256"/>
            <ac:spMk id="2" creationId="{33440DDB-9F7A-A87B-C013-B4E4E0EF7EEC}"/>
          </ac:spMkLst>
        </pc:spChg>
        <pc:spChg chg="mod">
          <ac:chgData name="Max Smith" userId="cd704a7be0271860" providerId="LiveId" clId="{442366FE-C110-4D1F-8E50-F4768EC15232}" dt="2024-01-14T15:59:08.897" v="6497" actId="26606"/>
          <ac:spMkLst>
            <pc:docMk/>
            <pc:sldMk cId="2454896498" sldId="256"/>
            <ac:spMk id="3" creationId="{78E3FFBA-C5FF-4ACA-3005-96D829F3692A}"/>
          </ac:spMkLst>
        </pc:spChg>
        <pc:spChg chg="add del">
          <ac:chgData name="Max Smith" userId="cd704a7be0271860" providerId="LiveId" clId="{442366FE-C110-4D1F-8E50-F4768EC15232}" dt="2024-01-05T10:04:29.437" v="4209" actId="26606"/>
          <ac:spMkLst>
            <pc:docMk/>
            <pc:sldMk cId="2454896498" sldId="256"/>
            <ac:spMk id="8" creationId="{787F4F1C-8D3D-4EC1-B72D-A0470A5A08B8}"/>
          </ac:spMkLst>
        </pc:spChg>
        <pc:spChg chg="add del">
          <ac:chgData name="Max Smith" userId="cd704a7be0271860" providerId="LiveId" clId="{442366FE-C110-4D1F-8E50-F4768EC15232}" dt="2024-01-14T15:59:08.897" v="6497" actId="26606"/>
          <ac:spMkLst>
            <pc:docMk/>
            <pc:sldMk cId="2454896498" sldId="256"/>
            <ac:spMk id="12" creationId="{34B557F3-1A0C-4749-A6DB-EAC082DF390B}"/>
          </ac:spMkLst>
        </pc:spChg>
        <pc:spChg chg="add del">
          <ac:chgData name="Max Smith" userId="cd704a7be0271860" providerId="LiveId" clId="{442366FE-C110-4D1F-8E50-F4768EC15232}" dt="2024-01-14T15:59:08.897" v="6497" actId="26606"/>
          <ac:spMkLst>
            <pc:docMk/>
            <pc:sldMk cId="2454896498" sldId="256"/>
            <ac:spMk id="18" creationId="{D82AB1B2-7970-42CF-8BF5-567C69E9FFFB}"/>
          </ac:spMkLst>
        </pc:spChg>
        <pc:spChg chg="add del">
          <ac:chgData name="Max Smith" userId="cd704a7be0271860" providerId="LiveId" clId="{442366FE-C110-4D1F-8E50-F4768EC15232}" dt="2024-01-14T15:59:08.897" v="6497" actId="26606"/>
          <ac:spMkLst>
            <pc:docMk/>
            <pc:sldMk cId="2454896498" sldId="256"/>
            <ac:spMk id="19" creationId="{3677BAFB-3BD3-41BB-9107-FAE224AE21C4}"/>
          </ac:spMkLst>
        </pc:spChg>
        <pc:spChg chg="add del">
          <ac:chgData name="Max Smith" userId="cd704a7be0271860" providerId="LiveId" clId="{442366FE-C110-4D1F-8E50-F4768EC15232}" dt="2024-01-14T15:59:08.897" v="6497" actId="26606"/>
          <ac:spMkLst>
            <pc:docMk/>
            <pc:sldMk cId="2454896498" sldId="256"/>
            <ac:spMk id="23" creationId="{E6823A9B-C188-42D4-847C-3AD928DB145C}"/>
          </ac:spMkLst>
        </pc:spChg>
        <pc:spChg chg="add del">
          <ac:chgData name="Max Smith" userId="cd704a7be0271860" providerId="LiveId" clId="{442366FE-C110-4D1F-8E50-F4768EC15232}" dt="2024-01-14T15:59:08.897" v="6497" actId="26606"/>
          <ac:spMkLst>
            <pc:docMk/>
            <pc:sldMk cId="2454896498" sldId="256"/>
            <ac:spMk id="24" creationId="{C10FB9CA-E7FA-462C-B537-F1224ED1ACF4}"/>
          </ac:spMkLst>
        </pc:spChg>
        <pc:spChg chg="add del">
          <ac:chgData name="Max Smith" userId="cd704a7be0271860" providerId="LiveId" clId="{442366FE-C110-4D1F-8E50-F4768EC15232}" dt="2024-01-14T15:59:08.897" v="6497" actId="26606"/>
          <ac:spMkLst>
            <pc:docMk/>
            <pc:sldMk cId="2454896498" sldId="256"/>
            <ac:spMk id="25" creationId="{55D55AA6-3751-494F-868A-DCEDC5CE82BF}"/>
          </ac:spMkLst>
        </pc:spChg>
        <pc:spChg chg="add del">
          <ac:chgData name="Max Smith" userId="cd704a7be0271860" providerId="LiveId" clId="{442366FE-C110-4D1F-8E50-F4768EC15232}" dt="2024-01-14T15:59:08.897" v="6497" actId="26606"/>
          <ac:spMkLst>
            <pc:docMk/>
            <pc:sldMk cId="2454896498" sldId="256"/>
            <ac:spMk id="26" creationId="{D8469AE7-A75B-4F37-850B-EF5974ABED2C}"/>
          </ac:spMkLst>
        </pc:spChg>
        <pc:spChg chg="add del">
          <ac:chgData name="Max Smith" userId="cd704a7be0271860" providerId="LiveId" clId="{442366FE-C110-4D1F-8E50-F4768EC15232}" dt="2024-01-14T15:59:08.897" v="6497" actId="26606"/>
          <ac:spMkLst>
            <pc:docMk/>
            <pc:sldMk cId="2454896498" sldId="256"/>
            <ac:spMk id="27" creationId="{4D4C00DC-4DC6-4CD2-9E31-F17E6CEBC5A6}"/>
          </ac:spMkLst>
        </pc:spChg>
        <pc:spChg chg="add">
          <ac:chgData name="Max Smith" userId="cd704a7be0271860" providerId="LiveId" clId="{442366FE-C110-4D1F-8E50-F4768EC15232}" dt="2024-01-14T15:59:08.897" v="6497" actId="26606"/>
          <ac:spMkLst>
            <pc:docMk/>
            <pc:sldMk cId="2454896498" sldId="256"/>
            <ac:spMk id="202" creationId="{43C48B49-6135-48B6-AC0F-97E5D8D1F03F}"/>
          </ac:spMkLst>
        </pc:spChg>
        <pc:spChg chg="add del">
          <ac:chgData name="Max Smith" userId="cd704a7be0271860" providerId="LiveId" clId="{442366FE-C110-4D1F-8E50-F4768EC15232}" dt="2024-01-14T15:59:08.874" v="6496" actId="26606"/>
          <ac:spMkLst>
            <pc:docMk/>
            <pc:sldMk cId="2454896498" sldId="256"/>
            <ac:spMk id="203" creationId="{C1DD1A8A-57D5-4A81-AD04-532B043C5611}"/>
          </ac:spMkLst>
        </pc:spChg>
        <pc:spChg chg="add">
          <ac:chgData name="Max Smith" userId="cd704a7be0271860" providerId="LiveId" clId="{442366FE-C110-4D1F-8E50-F4768EC15232}" dt="2024-01-14T15:59:08.897" v="6497" actId="26606"/>
          <ac:spMkLst>
            <pc:docMk/>
            <pc:sldMk cId="2454896498" sldId="256"/>
            <ac:spMk id="204" creationId="{9715DAF0-AE1B-46C9-8A6B-DB2AA05AB91D}"/>
          </ac:spMkLst>
        </pc:spChg>
        <pc:spChg chg="add del">
          <ac:chgData name="Max Smith" userId="cd704a7be0271860" providerId="LiveId" clId="{442366FE-C110-4D1F-8E50-F4768EC15232}" dt="2024-01-14T15:59:08.874" v="6496" actId="26606"/>
          <ac:spMkLst>
            <pc:docMk/>
            <pc:sldMk cId="2454896498" sldId="256"/>
            <ac:spMk id="205" creationId="{007891EC-4501-44ED-A8C8-B11B6DB767AB}"/>
          </ac:spMkLst>
        </pc:spChg>
        <pc:spChg chg="add">
          <ac:chgData name="Max Smith" userId="cd704a7be0271860" providerId="LiveId" clId="{442366FE-C110-4D1F-8E50-F4768EC15232}" dt="2024-01-14T15:59:08.897" v="6497" actId="26606"/>
          <ac:spMkLst>
            <pc:docMk/>
            <pc:sldMk cId="2454896498" sldId="256"/>
            <ac:spMk id="206" creationId="{DC631C0B-6DA6-4E57-8231-CE32B3434A7E}"/>
          </ac:spMkLst>
        </pc:spChg>
        <pc:spChg chg="add">
          <ac:chgData name="Max Smith" userId="cd704a7be0271860" providerId="LiveId" clId="{442366FE-C110-4D1F-8E50-F4768EC15232}" dt="2024-01-14T15:59:08.897" v="6497" actId="26606"/>
          <ac:spMkLst>
            <pc:docMk/>
            <pc:sldMk cId="2454896498" sldId="256"/>
            <ac:spMk id="208" creationId="{F256AC18-FB41-4977-8B0C-F5082335AB7D}"/>
          </ac:spMkLst>
        </pc:spChg>
        <pc:spChg chg="add">
          <ac:chgData name="Max Smith" userId="cd704a7be0271860" providerId="LiveId" clId="{442366FE-C110-4D1F-8E50-F4768EC15232}" dt="2024-01-14T15:59:08.897" v="6497" actId="26606"/>
          <ac:spMkLst>
            <pc:docMk/>
            <pc:sldMk cId="2454896498" sldId="256"/>
            <ac:spMk id="210" creationId="{AFF4A713-7B75-4B21-90D7-5AB19547C728}"/>
          </ac:spMkLst>
        </pc:spChg>
        <pc:grpChg chg="add del">
          <ac:chgData name="Max Smith" userId="cd704a7be0271860" providerId="LiveId" clId="{442366FE-C110-4D1F-8E50-F4768EC15232}" dt="2024-01-05T10:04:29.437" v="4209" actId="26606"/>
          <ac:grpSpMkLst>
            <pc:docMk/>
            <pc:sldMk cId="2454896498" sldId="256"/>
            <ac:grpSpMk id="10" creationId="{D1E3DD61-64DB-46AD-B249-E273CD86B051}"/>
          </ac:grpSpMkLst>
        </pc:grpChg>
        <pc:grpChg chg="add del">
          <ac:chgData name="Max Smith" userId="cd704a7be0271860" providerId="LiveId" clId="{442366FE-C110-4D1F-8E50-F4768EC15232}" dt="2024-01-14T15:59:08.897" v="6497" actId="26606"/>
          <ac:grpSpMkLst>
            <pc:docMk/>
            <pc:sldMk cId="2454896498" sldId="256"/>
            <ac:grpSpMk id="20" creationId="{66FB5A75-BDE2-4F12-A95B-C48788A7685C}"/>
          </ac:grpSpMkLst>
        </pc:grpChg>
        <pc:grpChg chg="add del">
          <ac:chgData name="Max Smith" userId="cd704a7be0271860" providerId="LiveId" clId="{442366FE-C110-4D1F-8E50-F4768EC15232}" dt="2024-01-14T15:59:08.897" v="6497" actId="26606"/>
          <ac:grpSpMkLst>
            <pc:docMk/>
            <pc:sldMk cId="2454896498" sldId="256"/>
            <ac:grpSpMk id="28" creationId="{63301095-70B2-49AA-8DA9-A35629AD621C}"/>
          </ac:grpSpMkLst>
        </pc:grpChg>
        <pc:picChg chg="add del mod">
          <ac:chgData name="Max Smith" userId="cd704a7be0271860" providerId="LiveId" clId="{442366FE-C110-4D1F-8E50-F4768EC15232}" dt="2024-01-14T15:59:08.874" v="6496" actId="26606"/>
          <ac:picMkLst>
            <pc:docMk/>
            <pc:sldMk cId="2454896498" sldId="256"/>
            <ac:picMk id="199" creationId="{0B2CC054-E17E-69D4-8654-CF23A723157F}"/>
          </ac:picMkLst>
        </pc:picChg>
      </pc:sldChg>
      <pc:sldChg chg="addSp delSp modSp mod ord setBg modNotesTx">
        <pc:chgData name="Max Smith" userId="cd704a7be0271860" providerId="LiveId" clId="{442366FE-C110-4D1F-8E50-F4768EC15232}" dt="2024-02-06T14:54:36.584" v="16544" actId="20577"/>
        <pc:sldMkLst>
          <pc:docMk/>
          <pc:sldMk cId="2204563474" sldId="257"/>
        </pc:sldMkLst>
        <pc:spChg chg="mod">
          <ac:chgData name="Max Smith" userId="cd704a7be0271860" providerId="LiveId" clId="{442366FE-C110-4D1F-8E50-F4768EC15232}" dt="2024-01-31T12:58:51.020" v="14603" actId="20577"/>
          <ac:spMkLst>
            <pc:docMk/>
            <pc:sldMk cId="2204563474" sldId="257"/>
            <ac:spMk id="2" creationId="{B97C503C-BAF5-7AF1-C234-C99F797B55DD}"/>
          </ac:spMkLst>
        </pc:spChg>
        <pc:spChg chg="del mod">
          <ac:chgData name="Max Smith" userId="cd704a7be0271860" providerId="LiveId" clId="{442366FE-C110-4D1F-8E50-F4768EC15232}" dt="2024-01-14T15:58:48.796" v="6492" actId="26606"/>
          <ac:spMkLst>
            <pc:docMk/>
            <pc:sldMk cId="2204563474" sldId="257"/>
            <ac:spMk id="3" creationId="{F6DD8E14-AC47-DF21-161A-7D73650729DA}"/>
          </ac:spMkLst>
        </pc:spChg>
        <pc:spChg chg="add del">
          <ac:chgData name="Max Smith" userId="cd704a7be0271860" providerId="LiveId" clId="{442366FE-C110-4D1F-8E50-F4768EC15232}" dt="2024-01-14T15:58:48.796" v="6492" actId="26606"/>
          <ac:spMkLst>
            <pc:docMk/>
            <pc:sldMk cId="2204563474" sldId="257"/>
            <ac:spMk id="8" creationId="{5A0118C5-4F8D-4CF4-BADD-53FEACC6C42A}"/>
          </ac:spMkLst>
        </pc:spChg>
        <pc:spChg chg="add del">
          <ac:chgData name="Max Smith" userId="cd704a7be0271860" providerId="LiveId" clId="{442366FE-C110-4D1F-8E50-F4768EC15232}" dt="2024-01-14T15:58:48.796" v="6492" actId="26606"/>
          <ac:spMkLst>
            <pc:docMk/>
            <pc:sldMk cId="2204563474" sldId="257"/>
            <ac:spMk id="10" creationId="{CAEBFCD5-5356-4326-8D39-8235A46CD7B2}"/>
          </ac:spMkLst>
        </pc:spChg>
        <pc:spChg chg="add del">
          <ac:chgData name="Max Smith" userId="cd704a7be0271860" providerId="LiveId" clId="{442366FE-C110-4D1F-8E50-F4768EC15232}" dt="2024-01-14T15:58:48.796" v="6492" actId="26606"/>
          <ac:spMkLst>
            <pc:docMk/>
            <pc:sldMk cId="2204563474" sldId="257"/>
            <ac:spMk id="12" creationId="{F6814848-248A-47DD-88E0-95099D951EF8}"/>
          </ac:spMkLst>
        </pc:spChg>
        <pc:spChg chg="add del">
          <ac:chgData name="Max Smith" userId="cd704a7be0271860" providerId="LiveId" clId="{442366FE-C110-4D1F-8E50-F4768EC15232}" dt="2024-01-14T15:58:48.796" v="6492" actId="26606"/>
          <ac:spMkLst>
            <pc:docMk/>
            <pc:sldMk cId="2204563474" sldId="257"/>
            <ac:spMk id="14" creationId="{718BDA89-0D2C-4C4E-99F6-D7A220FE48D3}"/>
          </ac:spMkLst>
        </pc:spChg>
        <pc:spChg chg="add del">
          <ac:chgData name="Max Smith" userId="cd704a7be0271860" providerId="LiveId" clId="{442366FE-C110-4D1F-8E50-F4768EC15232}" dt="2024-01-14T15:58:48.796" v="6492" actId="26606"/>
          <ac:spMkLst>
            <pc:docMk/>
            <pc:sldMk cId="2204563474" sldId="257"/>
            <ac:spMk id="20" creationId="{7CE98B01-ED41-482F-AFA1-19C7FA7C04A7}"/>
          </ac:spMkLst>
        </pc:spChg>
        <pc:spChg chg="add del">
          <ac:chgData name="Max Smith" userId="cd704a7be0271860" providerId="LiveId" clId="{442366FE-C110-4D1F-8E50-F4768EC15232}" dt="2024-01-14T15:58:48.796" v="6492" actId="26606"/>
          <ac:spMkLst>
            <pc:docMk/>
            <pc:sldMk cId="2204563474" sldId="257"/>
            <ac:spMk id="22" creationId="{B9CABDD0-8DF6-4974-A224-9A2A81778003}"/>
          </ac:spMkLst>
        </pc:spChg>
        <pc:spChg chg="add del">
          <ac:chgData name="Max Smith" userId="cd704a7be0271860" providerId="LiveId" clId="{442366FE-C110-4D1F-8E50-F4768EC15232}" dt="2024-01-26T14:59:02.470" v="13653" actId="26606"/>
          <ac:spMkLst>
            <pc:docMk/>
            <pc:sldMk cId="2204563474" sldId="257"/>
            <ac:spMk id="43" creationId="{BACC6370-2D7E-4714-9D71-7542949D7D5D}"/>
          </ac:spMkLst>
        </pc:spChg>
        <pc:spChg chg="add del">
          <ac:chgData name="Max Smith" userId="cd704a7be0271860" providerId="LiveId" clId="{442366FE-C110-4D1F-8E50-F4768EC15232}" dt="2024-01-26T14:59:02.470" v="13653" actId="26606"/>
          <ac:spMkLst>
            <pc:docMk/>
            <pc:sldMk cId="2204563474" sldId="257"/>
            <ac:spMk id="45" creationId="{256B2C21-A230-48C0-8DF1-C46611373C44}"/>
          </ac:spMkLst>
        </pc:spChg>
        <pc:spChg chg="add del">
          <ac:chgData name="Max Smith" userId="cd704a7be0271860" providerId="LiveId" clId="{442366FE-C110-4D1F-8E50-F4768EC15232}" dt="2024-01-26T14:59:02.470" v="13653" actId="26606"/>
          <ac:spMkLst>
            <pc:docMk/>
            <pc:sldMk cId="2204563474" sldId="257"/>
            <ac:spMk id="47" creationId="{3847E18C-932D-4C95-AABA-FEC7C9499AD7}"/>
          </ac:spMkLst>
        </pc:spChg>
        <pc:spChg chg="add del">
          <ac:chgData name="Max Smith" userId="cd704a7be0271860" providerId="LiveId" clId="{442366FE-C110-4D1F-8E50-F4768EC15232}" dt="2024-01-26T14:59:02.470" v="13653" actId="26606"/>
          <ac:spMkLst>
            <pc:docMk/>
            <pc:sldMk cId="2204563474" sldId="257"/>
            <ac:spMk id="49" creationId="{3150CB11-0C61-439E-910F-5787759E72A0}"/>
          </ac:spMkLst>
        </pc:spChg>
        <pc:spChg chg="add del">
          <ac:chgData name="Max Smith" userId="cd704a7be0271860" providerId="LiveId" clId="{442366FE-C110-4D1F-8E50-F4768EC15232}" dt="2024-01-26T14:59:02.470" v="13653" actId="26606"/>
          <ac:spMkLst>
            <pc:docMk/>
            <pc:sldMk cId="2204563474" sldId="257"/>
            <ac:spMk id="51" creationId="{43F8A58B-5155-44CE-A5FF-7647B47D0A7A}"/>
          </ac:spMkLst>
        </pc:spChg>
        <pc:spChg chg="add del">
          <ac:chgData name="Max Smith" userId="cd704a7be0271860" providerId="LiveId" clId="{442366FE-C110-4D1F-8E50-F4768EC15232}" dt="2024-01-26T14:59:02.470" v="13653" actId="26606"/>
          <ac:spMkLst>
            <pc:docMk/>
            <pc:sldMk cId="2204563474" sldId="257"/>
            <ac:spMk id="53" creationId="{443F2ACA-E6D6-4028-82DD-F03C262D5DE6}"/>
          </ac:spMkLst>
        </pc:spChg>
        <pc:spChg chg="add">
          <ac:chgData name="Max Smith" userId="cd704a7be0271860" providerId="LiveId" clId="{442366FE-C110-4D1F-8E50-F4768EC15232}" dt="2024-01-26T14:59:02.470" v="13653" actId="26606"/>
          <ac:spMkLst>
            <pc:docMk/>
            <pc:sldMk cId="2204563474" sldId="257"/>
            <ac:spMk id="58" creationId="{C4285719-470E-454C-AF62-8323075F1F5B}"/>
          </ac:spMkLst>
        </pc:spChg>
        <pc:spChg chg="add">
          <ac:chgData name="Max Smith" userId="cd704a7be0271860" providerId="LiveId" clId="{442366FE-C110-4D1F-8E50-F4768EC15232}" dt="2024-01-26T14:59:02.470" v="13653" actId="26606"/>
          <ac:spMkLst>
            <pc:docMk/>
            <pc:sldMk cId="2204563474" sldId="257"/>
            <ac:spMk id="60" creationId="{CD9FE4EF-C4D8-49A0-B2FF-81D8DB7D8A24}"/>
          </ac:spMkLst>
        </pc:spChg>
        <pc:spChg chg="add">
          <ac:chgData name="Max Smith" userId="cd704a7be0271860" providerId="LiveId" clId="{442366FE-C110-4D1F-8E50-F4768EC15232}" dt="2024-01-26T14:59:02.470" v="13653" actId="26606"/>
          <ac:spMkLst>
            <pc:docMk/>
            <pc:sldMk cId="2204563474" sldId="257"/>
            <ac:spMk id="62" creationId="{4300840D-0A0B-4512-BACA-B439D5B9C57C}"/>
          </ac:spMkLst>
        </pc:spChg>
        <pc:spChg chg="add">
          <ac:chgData name="Max Smith" userId="cd704a7be0271860" providerId="LiveId" clId="{442366FE-C110-4D1F-8E50-F4768EC15232}" dt="2024-01-26T14:59:02.470" v="13653" actId="26606"/>
          <ac:spMkLst>
            <pc:docMk/>
            <pc:sldMk cId="2204563474" sldId="257"/>
            <ac:spMk id="64" creationId="{D2B78728-A580-49A7-84F9-6EF6F583ADE0}"/>
          </ac:spMkLst>
        </pc:spChg>
        <pc:spChg chg="add">
          <ac:chgData name="Max Smith" userId="cd704a7be0271860" providerId="LiveId" clId="{442366FE-C110-4D1F-8E50-F4768EC15232}" dt="2024-01-26T14:59:02.470" v="13653" actId="26606"/>
          <ac:spMkLst>
            <pc:docMk/>
            <pc:sldMk cId="2204563474" sldId="257"/>
            <ac:spMk id="66" creationId="{38FAA1A1-D861-433F-88FA-1E9D6FD31D11}"/>
          </ac:spMkLst>
        </pc:spChg>
        <pc:spChg chg="add">
          <ac:chgData name="Max Smith" userId="cd704a7be0271860" providerId="LiveId" clId="{442366FE-C110-4D1F-8E50-F4768EC15232}" dt="2024-01-26T14:59:02.470" v="13653" actId="26606"/>
          <ac:spMkLst>
            <pc:docMk/>
            <pc:sldMk cId="2204563474" sldId="257"/>
            <ac:spMk id="68" creationId="{8D71EDA1-87BF-4D5D-AB79-F346FD19278A}"/>
          </ac:spMkLst>
        </pc:spChg>
        <pc:grpChg chg="add del">
          <ac:chgData name="Max Smith" userId="cd704a7be0271860" providerId="LiveId" clId="{442366FE-C110-4D1F-8E50-F4768EC15232}" dt="2024-01-14T15:58:48.796" v="6492" actId="26606"/>
          <ac:grpSpMkLst>
            <pc:docMk/>
            <pc:sldMk cId="2204563474" sldId="257"/>
            <ac:grpSpMk id="16" creationId="{6B67BE95-96EF-433C-9F29-B0732AA6B6AC}"/>
          </ac:grpSpMkLst>
        </pc:grpChg>
        <pc:grpChg chg="add del">
          <ac:chgData name="Max Smith" userId="cd704a7be0271860" providerId="LiveId" clId="{442366FE-C110-4D1F-8E50-F4768EC15232}" dt="2024-01-14T15:58:48.796" v="6492" actId="26606"/>
          <ac:grpSpMkLst>
            <pc:docMk/>
            <pc:sldMk cId="2204563474" sldId="257"/>
            <ac:grpSpMk id="24" creationId="{D6E8B984-55B9-4A62-A043-997D00F0AE09}"/>
          </ac:grpSpMkLst>
        </pc:grpChg>
        <pc:graphicFrameChg chg="add mod modGraphic">
          <ac:chgData name="Max Smith" userId="cd704a7be0271860" providerId="LiveId" clId="{442366FE-C110-4D1F-8E50-F4768EC15232}" dt="2024-02-06T14:54:36.584" v="16544" actId="20577"/>
          <ac:graphicFrameMkLst>
            <pc:docMk/>
            <pc:sldMk cId="2204563474" sldId="257"/>
            <ac:graphicFrameMk id="39" creationId="{0E7899F5-77C9-DA67-16B3-9FC820F3AB80}"/>
          </ac:graphicFrameMkLst>
        </pc:graphicFrameChg>
      </pc:sldChg>
      <pc:sldChg chg="addSp delSp modSp del mod setBg">
        <pc:chgData name="Max Smith" userId="cd704a7be0271860" providerId="LiveId" clId="{442366FE-C110-4D1F-8E50-F4768EC15232}" dt="2024-01-19T16:35:02.228" v="8481" actId="47"/>
        <pc:sldMkLst>
          <pc:docMk/>
          <pc:sldMk cId="657108733" sldId="258"/>
        </pc:sldMkLst>
        <pc:spChg chg="mod">
          <ac:chgData name="Max Smith" userId="cd704a7be0271860" providerId="LiveId" clId="{442366FE-C110-4D1F-8E50-F4768EC15232}" dt="2024-01-14T15:58:41.656" v="6491" actId="26606"/>
          <ac:spMkLst>
            <pc:docMk/>
            <pc:sldMk cId="657108733" sldId="258"/>
            <ac:spMk id="2" creationId="{6F206094-DEBF-E273-3A37-4FBBFDF559AD}"/>
          </ac:spMkLst>
        </pc:spChg>
        <pc:spChg chg="mod">
          <ac:chgData name="Max Smith" userId="cd704a7be0271860" providerId="LiveId" clId="{442366FE-C110-4D1F-8E50-F4768EC15232}" dt="2024-01-15T15:51:05.127" v="7964" actId="20577"/>
          <ac:spMkLst>
            <pc:docMk/>
            <pc:sldMk cId="657108733" sldId="258"/>
            <ac:spMk id="3" creationId="{2D7D1FA3-0522-6F90-76DC-C924A6DDEF6A}"/>
          </ac:spMkLst>
        </pc:spChg>
        <pc:spChg chg="add del">
          <ac:chgData name="Max Smith" userId="cd704a7be0271860" providerId="LiveId" clId="{442366FE-C110-4D1F-8E50-F4768EC15232}" dt="2024-01-14T15:58:41.656" v="6491" actId="26606"/>
          <ac:spMkLst>
            <pc:docMk/>
            <pc:sldMk cId="657108733" sldId="258"/>
            <ac:spMk id="8" creationId="{5A0118C5-4F8D-4CF4-BADD-53FEACC6C42A}"/>
          </ac:spMkLst>
        </pc:spChg>
        <pc:spChg chg="add del">
          <ac:chgData name="Max Smith" userId="cd704a7be0271860" providerId="LiveId" clId="{442366FE-C110-4D1F-8E50-F4768EC15232}" dt="2024-01-14T15:58:41.656" v="6491" actId="26606"/>
          <ac:spMkLst>
            <pc:docMk/>
            <pc:sldMk cId="657108733" sldId="258"/>
            <ac:spMk id="10" creationId="{4E0A5C5C-2A95-428E-9F6A-0D29EBD57C9F}"/>
          </ac:spMkLst>
        </pc:spChg>
        <pc:spChg chg="add del">
          <ac:chgData name="Max Smith" userId="cd704a7be0271860" providerId="LiveId" clId="{442366FE-C110-4D1F-8E50-F4768EC15232}" dt="2024-01-14T15:58:41.656" v="6491" actId="26606"/>
          <ac:spMkLst>
            <pc:docMk/>
            <pc:sldMk cId="657108733" sldId="258"/>
            <ac:spMk id="12" creationId="{1056F38F-7C4E-461D-8709-7D0024AE1F79}"/>
          </ac:spMkLst>
        </pc:spChg>
        <pc:spChg chg="add del">
          <ac:chgData name="Max Smith" userId="cd704a7be0271860" providerId="LiveId" clId="{442366FE-C110-4D1F-8E50-F4768EC15232}" dt="2024-01-14T15:58:41.656" v="6491" actId="26606"/>
          <ac:spMkLst>
            <pc:docMk/>
            <pc:sldMk cId="657108733" sldId="258"/>
            <ac:spMk id="14" creationId="{C7278469-3C3C-49CE-AEEE-E176A4900B78}"/>
          </ac:spMkLst>
        </pc:spChg>
        <pc:spChg chg="add del">
          <ac:chgData name="Max Smith" userId="cd704a7be0271860" providerId="LiveId" clId="{442366FE-C110-4D1F-8E50-F4768EC15232}" dt="2024-01-14T15:58:41.656" v="6491" actId="26606"/>
          <ac:spMkLst>
            <pc:docMk/>
            <pc:sldMk cId="657108733" sldId="258"/>
            <ac:spMk id="20" creationId="{4C6598AB-1C17-4D54-951C-A082D94ACB7A}"/>
          </ac:spMkLst>
        </pc:spChg>
        <pc:spChg chg="add del">
          <ac:chgData name="Max Smith" userId="cd704a7be0271860" providerId="LiveId" clId="{442366FE-C110-4D1F-8E50-F4768EC15232}" dt="2024-01-14T15:58:41.656" v="6491" actId="26606"/>
          <ac:spMkLst>
            <pc:docMk/>
            <pc:sldMk cId="657108733" sldId="258"/>
            <ac:spMk id="22" creationId="{C83B66D7-137D-4AC1-B172-53D60F08BEB5}"/>
          </ac:spMkLst>
        </pc:spChg>
        <pc:spChg chg="add del">
          <ac:chgData name="Max Smith" userId="cd704a7be0271860" providerId="LiveId" clId="{442366FE-C110-4D1F-8E50-F4768EC15232}" dt="2024-01-14T15:58:41.656" v="6491" actId="26606"/>
          <ac:spMkLst>
            <pc:docMk/>
            <pc:sldMk cId="657108733" sldId="258"/>
            <ac:spMk id="24" creationId="{F6B92503-6984-4D15-8B98-8718709B785D}"/>
          </ac:spMkLst>
        </pc:spChg>
        <pc:spChg chg="add del">
          <ac:chgData name="Max Smith" userId="cd704a7be0271860" providerId="LiveId" clId="{442366FE-C110-4D1F-8E50-F4768EC15232}" dt="2024-01-14T15:58:41.656" v="6491" actId="26606"/>
          <ac:spMkLst>
            <pc:docMk/>
            <pc:sldMk cId="657108733" sldId="258"/>
            <ac:spMk id="26" creationId="{08DDF938-524E-4C18-A47D-C00627832366}"/>
          </ac:spMkLst>
        </pc:spChg>
        <pc:spChg chg="add">
          <ac:chgData name="Max Smith" userId="cd704a7be0271860" providerId="LiveId" clId="{442366FE-C110-4D1F-8E50-F4768EC15232}" dt="2024-01-14T15:58:41.656" v="6491" actId="26606"/>
          <ac:spMkLst>
            <pc:docMk/>
            <pc:sldMk cId="657108733" sldId="258"/>
            <ac:spMk id="38" creationId="{09588DA8-065E-4F6F-8EFD-43104AB2E0CF}"/>
          </ac:spMkLst>
        </pc:spChg>
        <pc:spChg chg="add">
          <ac:chgData name="Max Smith" userId="cd704a7be0271860" providerId="LiveId" clId="{442366FE-C110-4D1F-8E50-F4768EC15232}" dt="2024-01-14T15:58:41.656" v="6491" actId="26606"/>
          <ac:spMkLst>
            <pc:docMk/>
            <pc:sldMk cId="657108733" sldId="258"/>
            <ac:spMk id="40" creationId="{C4285719-470E-454C-AF62-8323075F1F5B}"/>
          </ac:spMkLst>
        </pc:spChg>
        <pc:spChg chg="add">
          <ac:chgData name="Max Smith" userId="cd704a7be0271860" providerId="LiveId" clId="{442366FE-C110-4D1F-8E50-F4768EC15232}" dt="2024-01-14T15:58:41.656" v="6491" actId="26606"/>
          <ac:spMkLst>
            <pc:docMk/>
            <pc:sldMk cId="657108733" sldId="258"/>
            <ac:spMk id="42" creationId="{CD9FE4EF-C4D8-49A0-B2FF-81D8DB7D8A24}"/>
          </ac:spMkLst>
        </pc:spChg>
        <pc:spChg chg="add">
          <ac:chgData name="Max Smith" userId="cd704a7be0271860" providerId="LiveId" clId="{442366FE-C110-4D1F-8E50-F4768EC15232}" dt="2024-01-14T15:58:41.656" v="6491" actId="26606"/>
          <ac:spMkLst>
            <pc:docMk/>
            <pc:sldMk cId="657108733" sldId="258"/>
            <ac:spMk id="44" creationId="{4300840D-0A0B-4512-BACA-B439D5B9C57C}"/>
          </ac:spMkLst>
        </pc:spChg>
        <pc:spChg chg="add">
          <ac:chgData name="Max Smith" userId="cd704a7be0271860" providerId="LiveId" clId="{442366FE-C110-4D1F-8E50-F4768EC15232}" dt="2024-01-14T15:58:41.656" v="6491" actId="26606"/>
          <ac:spMkLst>
            <pc:docMk/>
            <pc:sldMk cId="657108733" sldId="258"/>
            <ac:spMk id="46" creationId="{D2B78728-A580-49A7-84F9-6EF6F583ADE0}"/>
          </ac:spMkLst>
        </pc:spChg>
        <pc:spChg chg="add">
          <ac:chgData name="Max Smith" userId="cd704a7be0271860" providerId="LiveId" clId="{442366FE-C110-4D1F-8E50-F4768EC15232}" dt="2024-01-14T15:58:41.656" v="6491" actId="26606"/>
          <ac:spMkLst>
            <pc:docMk/>
            <pc:sldMk cId="657108733" sldId="258"/>
            <ac:spMk id="48" creationId="{38FAA1A1-D861-433F-88FA-1E9D6FD31D11}"/>
          </ac:spMkLst>
        </pc:spChg>
        <pc:spChg chg="add">
          <ac:chgData name="Max Smith" userId="cd704a7be0271860" providerId="LiveId" clId="{442366FE-C110-4D1F-8E50-F4768EC15232}" dt="2024-01-14T15:58:41.656" v="6491" actId="26606"/>
          <ac:spMkLst>
            <pc:docMk/>
            <pc:sldMk cId="657108733" sldId="258"/>
            <ac:spMk id="50" creationId="{8D71EDA1-87BF-4D5D-AB79-F346FD19278A}"/>
          </ac:spMkLst>
        </pc:spChg>
        <pc:grpChg chg="add del">
          <ac:chgData name="Max Smith" userId="cd704a7be0271860" providerId="LiveId" clId="{442366FE-C110-4D1F-8E50-F4768EC15232}" dt="2024-01-14T15:58:41.656" v="6491" actId="26606"/>
          <ac:grpSpMkLst>
            <pc:docMk/>
            <pc:sldMk cId="657108733" sldId="258"/>
            <ac:grpSpMk id="16" creationId="{93DC754C-7E09-422D-A8BB-AF632E90DFA2}"/>
          </ac:grpSpMkLst>
        </pc:grpChg>
        <pc:grpChg chg="add del">
          <ac:chgData name="Max Smith" userId="cd704a7be0271860" providerId="LiveId" clId="{442366FE-C110-4D1F-8E50-F4768EC15232}" dt="2024-01-14T15:58:41.656" v="6491" actId="26606"/>
          <ac:grpSpMkLst>
            <pc:docMk/>
            <pc:sldMk cId="657108733" sldId="258"/>
            <ac:grpSpMk id="28" creationId="{3773FAF5-C452-4455-9411-D6AF5EBD4CA9}"/>
          </ac:grpSpMkLst>
        </pc:grpChg>
        <pc:picChg chg="add mod">
          <ac:chgData name="Max Smith" userId="cd704a7be0271860" providerId="LiveId" clId="{442366FE-C110-4D1F-8E50-F4768EC15232}" dt="2024-01-15T15:50:09.666" v="7949" actId="1076"/>
          <ac:picMkLst>
            <pc:docMk/>
            <pc:sldMk cId="657108733" sldId="258"/>
            <ac:picMk id="5" creationId="{C43B7E15-324A-2964-FFE8-01FC8AEB1C21}"/>
          </ac:picMkLst>
        </pc:picChg>
      </pc:sldChg>
      <pc:sldChg chg="addSp delSp modSp del mod setBg addAnim delAnim">
        <pc:chgData name="Max Smith" userId="cd704a7be0271860" providerId="LiveId" clId="{442366FE-C110-4D1F-8E50-F4768EC15232}" dt="2024-01-14T15:52:09.757" v="6478" actId="47"/>
        <pc:sldMkLst>
          <pc:docMk/>
          <pc:sldMk cId="2081340006" sldId="259"/>
        </pc:sldMkLst>
        <pc:spChg chg="mod ord">
          <ac:chgData name="Max Smith" userId="cd704a7be0271860" providerId="LiveId" clId="{442366FE-C110-4D1F-8E50-F4768EC15232}" dt="2024-01-05T10:10:21.510" v="4263" actId="26606"/>
          <ac:spMkLst>
            <pc:docMk/>
            <pc:sldMk cId="2081340006" sldId="259"/>
            <ac:spMk id="2" creationId="{B0F172BB-FB72-1321-76B2-647150CACF0C}"/>
          </ac:spMkLst>
        </pc:spChg>
        <pc:spChg chg="del mod">
          <ac:chgData name="Max Smith" userId="cd704a7be0271860" providerId="LiveId" clId="{442366FE-C110-4D1F-8E50-F4768EC15232}" dt="2023-12-23T15:33:47.522" v="108" actId="478"/>
          <ac:spMkLst>
            <pc:docMk/>
            <pc:sldMk cId="2081340006" sldId="259"/>
            <ac:spMk id="3" creationId="{20BDECFB-7873-C3DA-6DD3-5F768B219934}"/>
          </ac:spMkLst>
        </pc:spChg>
        <pc:spChg chg="add del">
          <ac:chgData name="Max Smith" userId="cd704a7be0271860" providerId="LiveId" clId="{442366FE-C110-4D1F-8E50-F4768EC15232}" dt="2024-01-05T10:08:44.997" v="4218" actId="26606"/>
          <ac:spMkLst>
            <pc:docMk/>
            <pc:sldMk cId="2081340006" sldId="259"/>
            <ac:spMk id="16" creationId="{8B646C36-EEEC-4D52-8E8E-206F4CD8A3DA}"/>
          </ac:spMkLst>
        </pc:spChg>
        <pc:spChg chg="add del">
          <ac:chgData name="Max Smith" userId="cd704a7be0271860" providerId="LiveId" clId="{442366FE-C110-4D1F-8E50-F4768EC15232}" dt="2024-01-05T10:08:44.997" v="4218" actId="26606"/>
          <ac:spMkLst>
            <pc:docMk/>
            <pc:sldMk cId="2081340006" sldId="259"/>
            <ac:spMk id="22" creationId="{C00B7DBB-97E9-4F5F-B72E-EECCFCC9D141}"/>
          </ac:spMkLst>
        </pc:spChg>
        <pc:spChg chg="add del">
          <ac:chgData name="Max Smith" userId="cd704a7be0271860" providerId="LiveId" clId="{442366FE-C110-4D1F-8E50-F4768EC15232}" dt="2024-01-05T10:08:44.997" v="4218" actId="26606"/>
          <ac:spMkLst>
            <pc:docMk/>
            <pc:sldMk cId="2081340006" sldId="259"/>
            <ac:spMk id="31" creationId="{1C8B8E59-A269-4CAA-BE7D-AFD4E852CABB}"/>
          </ac:spMkLst>
        </pc:spChg>
        <pc:spChg chg="add del">
          <ac:chgData name="Max Smith" userId="cd704a7be0271860" providerId="LiveId" clId="{442366FE-C110-4D1F-8E50-F4768EC15232}" dt="2024-01-05T10:08:44.997" v="4218" actId="26606"/>
          <ac:spMkLst>
            <pc:docMk/>
            <pc:sldMk cId="2081340006" sldId="259"/>
            <ac:spMk id="33" creationId="{20C5CF91-A170-4B31-B47F-D5E2E5D15A3B}"/>
          </ac:spMkLst>
        </pc:spChg>
        <pc:spChg chg="add del">
          <ac:chgData name="Max Smith" userId="cd704a7be0271860" providerId="LiveId" clId="{442366FE-C110-4D1F-8E50-F4768EC15232}" dt="2024-01-05T10:10:21.510" v="4263" actId="26606"/>
          <ac:spMkLst>
            <pc:docMk/>
            <pc:sldMk cId="2081340006" sldId="259"/>
            <ac:spMk id="35" creationId="{D12DDE76-C203-4047-9998-63900085B5E8}"/>
          </ac:spMkLst>
        </pc:spChg>
        <pc:spChg chg="add">
          <ac:chgData name="Max Smith" userId="cd704a7be0271860" providerId="LiveId" clId="{442366FE-C110-4D1F-8E50-F4768EC15232}" dt="2024-01-05T10:10:21.510" v="4263" actId="26606"/>
          <ac:spMkLst>
            <pc:docMk/>
            <pc:sldMk cId="2081340006" sldId="259"/>
            <ac:spMk id="40" creationId="{398F3DEE-0E56-499F-AFAE-C2DA7C2C815B}"/>
          </ac:spMkLst>
        </pc:spChg>
        <pc:spChg chg="add">
          <ac:chgData name="Max Smith" userId="cd704a7be0271860" providerId="LiveId" clId="{442366FE-C110-4D1F-8E50-F4768EC15232}" dt="2024-01-05T10:10:21.510" v="4263" actId="26606"/>
          <ac:spMkLst>
            <pc:docMk/>
            <pc:sldMk cId="2081340006" sldId="259"/>
            <ac:spMk id="42" creationId="{C32A21FE-C56B-42B6-82D1-D3F0C4A47A3C}"/>
          </ac:spMkLst>
        </pc:spChg>
        <pc:spChg chg="add">
          <ac:chgData name="Max Smith" userId="cd704a7be0271860" providerId="LiveId" clId="{442366FE-C110-4D1F-8E50-F4768EC15232}" dt="2024-01-05T10:10:21.510" v="4263" actId="26606"/>
          <ac:spMkLst>
            <pc:docMk/>
            <pc:sldMk cId="2081340006" sldId="259"/>
            <ac:spMk id="44" creationId="{C4BE011A-C166-4E7B-A300-18676738081C}"/>
          </ac:spMkLst>
        </pc:spChg>
        <pc:spChg chg="add">
          <ac:chgData name="Max Smith" userId="cd704a7be0271860" providerId="LiveId" clId="{442366FE-C110-4D1F-8E50-F4768EC15232}" dt="2024-01-05T10:10:21.510" v="4263" actId="26606"/>
          <ac:spMkLst>
            <pc:docMk/>
            <pc:sldMk cId="2081340006" sldId="259"/>
            <ac:spMk id="46" creationId="{1261A9AF-2897-4CFD-9D9D-17105C8A22D2}"/>
          </ac:spMkLst>
        </pc:spChg>
        <pc:spChg chg="add">
          <ac:chgData name="Max Smith" userId="cd704a7be0271860" providerId="LiveId" clId="{442366FE-C110-4D1F-8E50-F4768EC15232}" dt="2024-01-05T10:10:21.510" v="4263" actId="26606"/>
          <ac:spMkLst>
            <pc:docMk/>
            <pc:sldMk cId="2081340006" sldId="259"/>
            <ac:spMk id="48" creationId="{755E56EF-ADF6-479C-99B3-ADDDE6959783}"/>
          </ac:spMkLst>
        </pc:spChg>
        <pc:grpChg chg="add del">
          <ac:chgData name="Max Smith" userId="cd704a7be0271860" providerId="LiveId" clId="{442366FE-C110-4D1F-8E50-F4768EC15232}" dt="2024-01-05T10:08:44.997" v="4218" actId="26606"/>
          <ac:grpSpMkLst>
            <pc:docMk/>
            <pc:sldMk cId="2081340006" sldId="259"/>
            <ac:grpSpMk id="18" creationId="{9B970977-38DA-4F81-AA88-8C778B31E4A7}"/>
          </ac:grpSpMkLst>
        </pc:grpChg>
        <pc:grpChg chg="add del">
          <ac:chgData name="Max Smith" userId="cd704a7be0271860" providerId="LiveId" clId="{442366FE-C110-4D1F-8E50-F4768EC15232}" dt="2024-01-05T10:08:44.997" v="4218" actId="26606"/>
          <ac:grpSpMkLst>
            <pc:docMk/>
            <pc:sldMk cId="2081340006" sldId="259"/>
            <ac:grpSpMk id="24" creationId="{FB9739EB-7F66-433D-841F-AB3CD18700B7}"/>
          </ac:grpSpMkLst>
        </pc:grpChg>
        <pc:picChg chg="add mod ord">
          <ac:chgData name="Max Smith" userId="cd704a7be0271860" providerId="LiveId" clId="{442366FE-C110-4D1F-8E50-F4768EC15232}" dt="2024-01-05T10:10:21.510" v="4263" actId="26606"/>
          <ac:picMkLst>
            <pc:docMk/>
            <pc:sldMk cId="2081340006" sldId="259"/>
            <ac:picMk id="5" creationId="{2657F006-CCDD-FF70-FF31-1154CC2B8163}"/>
          </ac:picMkLst>
        </pc:picChg>
        <pc:picChg chg="add mod ord">
          <ac:chgData name="Max Smith" userId="cd704a7be0271860" providerId="LiveId" clId="{442366FE-C110-4D1F-8E50-F4768EC15232}" dt="2024-01-05T10:10:21.510" v="4263" actId="26606"/>
          <ac:picMkLst>
            <pc:docMk/>
            <pc:sldMk cId="2081340006" sldId="259"/>
            <ac:picMk id="7" creationId="{22B50495-06B0-B688-75FA-6DA034ACA1C4}"/>
          </ac:picMkLst>
        </pc:picChg>
        <pc:picChg chg="add mod ord">
          <ac:chgData name="Max Smith" userId="cd704a7be0271860" providerId="LiveId" clId="{442366FE-C110-4D1F-8E50-F4768EC15232}" dt="2024-01-05T10:10:21.510" v="4263" actId="26606"/>
          <ac:picMkLst>
            <pc:docMk/>
            <pc:sldMk cId="2081340006" sldId="259"/>
            <ac:picMk id="9" creationId="{D5568FF0-F1AE-AAB2-860D-C5A4F3B673A3}"/>
          </ac:picMkLst>
        </pc:picChg>
        <pc:picChg chg="add mod ord">
          <ac:chgData name="Max Smith" userId="cd704a7be0271860" providerId="LiveId" clId="{442366FE-C110-4D1F-8E50-F4768EC15232}" dt="2024-01-05T10:10:21.510" v="4263" actId="26606"/>
          <ac:picMkLst>
            <pc:docMk/>
            <pc:sldMk cId="2081340006" sldId="259"/>
            <ac:picMk id="11" creationId="{4464D0FB-541B-2B9B-38A7-A6269C51A484}"/>
          </ac:picMkLst>
        </pc:picChg>
      </pc:sldChg>
      <pc:sldChg chg="addSp modSp del mod setBg">
        <pc:chgData name="Max Smith" userId="cd704a7be0271860" providerId="LiveId" clId="{442366FE-C110-4D1F-8E50-F4768EC15232}" dt="2024-01-14T15:52:05.901" v="6477" actId="47"/>
        <pc:sldMkLst>
          <pc:docMk/>
          <pc:sldMk cId="1589587012" sldId="260"/>
        </pc:sldMkLst>
        <pc:spChg chg="mod">
          <ac:chgData name="Max Smith" userId="cd704a7be0271860" providerId="LiveId" clId="{442366FE-C110-4D1F-8E50-F4768EC15232}" dt="2024-01-05T10:09:15.062" v="4224" actId="26606"/>
          <ac:spMkLst>
            <pc:docMk/>
            <pc:sldMk cId="1589587012" sldId="260"/>
            <ac:spMk id="2" creationId="{78F90B0C-F7B5-1527-E8AD-7EC44D78D745}"/>
          </ac:spMkLst>
        </pc:spChg>
        <pc:spChg chg="mod">
          <ac:chgData name="Max Smith" userId="cd704a7be0271860" providerId="LiveId" clId="{442366FE-C110-4D1F-8E50-F4768EC15232}" dt="2024-01-05T10:09:15.062" v="4224" actId="26606"/>
          <ac:spMkLst>
            <pc:docMk/>
            <pc:sldMk cId="1589587012" sldId="260"/>
            <ac:spMk id="3" creationId="{AF2A4F7A-6C3D-5E6C-8FEC-71B08751C708}"/>
          </ac:spMkLst>
        </pc:spChg>
        <pc:spChg chg="add">
          <ac:chgData name="Max Smith" userId="cd704a7be0271860" providerId="LiveId" clId="{442366FE-C110-4D1F-8E50-F4768EC15232}" dt="2024-01-05T10:09:15.062" v="4224" actId="26606"/>
          <ac:spMkLst>
            <pc:docMk/>
            <pc:sldMk cId="1589587012" sldId="260"/>
            <ac:spMk id="8" creationId="{5A0118C5-4F8D-4CF4-BADD-53FEACC6C42A}"/>
          </ac:spMkLst>
        </pc:spChg>
        <pc:spChg chg="add">
          <ac:chgData name="Max Smith" userId="cd704a7be0271860" providerId="LiveId" clId="{442366FE-C110-4D1F-8E50-F4768EC15232}" dt="2024-01-05T10:09:15.062" v="4224" actId="26606"/>
          <ac:spMkLst>
            <pc:docMk/>
            <pc:sldMk cId="1589587012" sldId="260"/>
            <ac:spMk id="10" creationId="{4E0A5C5C-2A95-428E-9F6A-0D29EBD57C9F}"/>
          </ac:spMkLst>
        </pc:spChg>
        <pc:spChg chg="add">
          <ac:chgData name="Max Smith" userId="cd704a7be0271860" providerId="LiveId" clId="{442366FE-C110-4D1F-8E50-F4768EC15232}" dt="2024-01-05T10:09:15.062" v="4224" actId="26606"/>
          <ac:spMkLst>
            <pc:docMk/>
            <pc:sldMk cId="1589587012" sldId="260"/>
            <ac:spMk id="12" creationId="{1056F38F-7C4E-461D-8709-7D0024AE1F79}"/>
          </ac:spMkLst>
        </pc:spChg>
        <pc:spChg chg="add">
          <ac:chgData name="Max Smith" userId="cd704a7be0271860" providerId="LiveId" clId="{442366FE-C110-4D1F-8E50-F4768EC15232}" dt="2024-01-05T10:09:15.062" v="4224" actId="26606"/>
          <ac:spMkLst>
            <pc:docMk/>
            <pc:sldMk cId="1589587012" sldId="260"/>
            <ac:spMk id="14" creationId="{C7278469-3C3C-49CE-AEEE-E176A4900B78}"/>
          </ac:spMkLst>
        </pc:spChg>
        <pc:spChg chg="add">
          <ac:chgData name="Max Smith" userId="cd704a7be0271860" providerId="LiveId" clId="{442366FE-C110-4D1F-8E50-F4768EC15232}" dt="2024-01-05T10:09:15.062" v="4224" actId="26606"/>
          <ac:spMkLst>
            <pc:docMk/>
            <pc:sldMk cId="1589587012" sldId="260"/>
            <ac:spMk id="20" creationId="{4C6598AB-1C17-4D54-951C-A082D94ACB7A}"/>
          </ac:spMkLst>
        </pc:spChg>
        <pc:spChg chg="add">
          <ac:chgData name="Max Smith" userId="cd704a7be0271860" providerId="LiveId" clId="{442366FE-C110-4D1F-8E50-F4768EC15232}" dt="2024-01-05T10:09:15.062" v="4224" actId="26606"/>
          <ac:spMkLst>
            <pc:docMk/>
            <pc:sldMk cId="1589587012" sldId="260"/>
            <ac:spMk id="22" creationId="{C83B66D7-137D-4AC1-B172-53D60F08BEB5}"/>
          </ac:spMkLst>
        </pc:spChg>
        <pc:spChg chg="add">
          <ac:chgData name="Max Smith" userId="cd704a7be0271860" providerId="LiveId" clId="{442366FE-C110-4D1F-8E50-F4768EC15232}" dt="2024-01-05T10:09:15.062" v="4224" actId="26606"/>
          <ac:spMkLst>
            <pc:docMk/>
            <pc:sldMk cId="1589587012" sldId="260"/>
            <ac:spMk id="24" creationId="{F6B92503-6984-4D15-8B98-8718709B785D}"/>
          </ac:spMkLst>
        </pc:spChg>
        <pc:spChg chg="add">
          <ac:chgData name="Max Smith" userId="cd704a7be0271860" providerId="LiveId" clId="{442366FE-C110-4D1F-8E50-F4768EC15232}" dt="2024-01-05T10:09:15.062" v="4224" actId="26606"/>
          <ac:spMkLst>
            <pc:docMk/>
            <pc:sldMk cId="1589587012" sldId="260"/>
            <ac:spMk id="26" creationId="{08DDF938-524E-4C18-A47D-C00627832366}"/>
          </ac:spMkLst>
        </pc:spChg>
        <pc:grpChg chg="add">
          <ac:chgData name="Max Smith" userId="cd704a7be0271860" providerId="LiveId" clId="{442366FE-C110-4D1F-8E50-F4768EC15232}" dt="2024-01-05T10:09:15.062" v="4224" actId="26606"/>
          <ac:grpSpMkLst>
            <pc:docMk/>
            <pc:sldMk cId="1589587012" sldId="260"/>
            <ac:grpSpMk id="16" creationId="{93DC754C-7E09-422D-A8BB-AF632E90DFA2}"/>
          </ac:grpSpMkLst>
        </pc:grpChg>
        <pc:grpChg chg="add">
          <ac:chgData name="Max Smith" userId="cd704a7be0271860" providerId="LiveId" clId="{442366FE-C110-4D1F-8E50-F4768EC15232}" dt="2024-01-05T10:09:15.062" v="4224" actId="26606"/>
          <ac:grpSpMkLst>
            <pc:docMk/>
            <pc:sldMk cId="1589587012" sldId="260"/>
            <ac:grpSpMk id="28" creationId="{3773FAF5-C452-4455-9411-D6AF5EBD4CA9}"/>
          </ac:grpSpMkLst>
        </pc:grpChg>
      </pc:sldChg>
      <pc:sldChg chg="addSp modSp del mod setBg">
        <pc:chgData name="Max Smith" userId="cd704a7be0271860" providerId="LiveId" clId="{442366FE-C110-4D1F-8E50-F4768EC15232}" dt="2024-01-14T15:52:03.252" v="6476" actId="47"/>
        <pc:sldMkLst>
          <pc:docMk/>
          <pc:sldMk cId="3713440932" sldId="261"/>
        </pc:sldMkLst>
        <pc:spChg chg="mod">
          <ac:chgData name="Max Smith" userId="cd704a7be0271860" providerId="LiveId" clId="{442366FE-C110-4D1F-8E50-F4768EC15232}" dt="2024-01-05T10:09:32.900" v="4226" actId="26606"/>
          <ac:spMkLst>
            <pc:docMk/>
            <pc:sldMk cId="3713440932" sldId="261"/>
            <ac:spMk id="2" creationId="{8DE77339-90D2-05A5-F188-E54CF1B41C57}"/>
          </ac:spMkLst>
        </pc:spChg>
        <pc:spChg chg="mod">
          <ac:chgData name="Max Smith" userId="cd704a7be0271860" providerId="LiveId" clId="{442366FE-C110-4D1F-8E50-F4768EC15232}" dt="2024-01-05T10:09:48.494" v="4261" actId="20577"/>
          <ac:spMkLst>
            <pc:docMk/>
            <pc:sldMk cId="3713440932" sldId="261"/>
            <ac:spMk id="3" creationId="{BED334C4-E459-C596-62DD-0F138B077035}"/>
          </ac:spMkLst>
        </pc:spChg>
        <pc:spChg chg="add">
          <ac:chgData name="Max Smith" userId="cd704a7be0271860" providerId="LiveId" clId="{442366FE-C110-4D1F-8E50-F4768EC15232}" dt="2024-01-05T10:09:32.900" v="4226" actId="26606"/>
          <ac:spMkLst>
            <pc:docMk/>
            <pc:sldMk cId="3713440932" sldId="261"/>
            <ac:spMk id="8" creationId="{5A0118C5-4F8D-4CF4-BADD-53FEACC6C42A}"/>
          </ac:spMkLst>
        </pc:spChg>
        <pc:spChg chg="add">
          <ac:chgData name="Max Smith" userId="cd704a7be0271860" providerId="LiveId" clId="{442366FE-C110-4D1F-8E50-F4768EC15232}" dt="2024-01-05T10:09:32.900" v="4226" actId="26606"/>
          <ac:spMkLst>
            <pc:docMk/>
            <pc:sldMk cId="3713440932" sldId="261"/>
            <ac:spMk id="10" creationId="{4E0A5C5C-2A95-428E-9F6A-0D29EBD57C9F}"/>
          </ac:spMkLst>
        </pc:spChg>
        <pc:spChg chg="add">
          <ac:chgData name="Max Smith" userId="cd704a7be0271860" providerId="LiveId" clId="{442366FE-C110-4D1F-8E50-F4768EC15232}" dt="2024-01-05T10:09:32.900" v="4226" actId="26606"/>
          <ac:spMkLst>
            <pc:docMk/>
            <pc:sldMk cId="3713440932" sldId="261"/>
            <ac:spMk id="12" creationId="{1056F38F-7C4E-461D-8709-7D0024AE1F79}"/>
          </ac:spMkLst>
        </pc:spChg>
        <pc:spChg chg="add">
          <ac:chgData name="Max Smith" userId="cd704a7be0271860" providerId="LiveId" clId="{442366FE-C110-4D1F-8E50-F4768EC15232}" dt="2024-01-05T10:09:32.900" v="4226" actId="26606"/>
          <ac:spMkLst>
            <pc:docMk/>
            <pc:sldMk cId="3713440932" sldId="261"/>
            <ac:spMk id="14" creationId="{C7278469-3C3C-49CE-AEEE-E176A4900B78}"/>
          </ac:spMkLst>
        </pc:spChg>
        <pc:spChg chg="add">
          <ac:chgData name="Max Smith" userId="cd704a7be0271860" providerId="LiveId" clId="{442366FE-C110-4D1F-8E50-F4768EC15232}" dt="2024-01-05T10:09:32.900" v="4226" actId="26606"/>
          <ac:spMkLst>
            <pc:docMk/>
            <pc:sldMk cId="3713440932" sldId="261"/>
            <ac:spMk id="20" creationId="{4C6598AB-1C17-4D54-951C-A082D94ACB7A}"/>
          </ac:spMkLst>
        </pc:spChg>
        <pc:spChg chg="add">
          <ac:chgData name="Max Smith" userId="cd704a7be0271860" providerId="LiveId" clId="{442366FE-C110-4D1F-8E50-F4768EC15232}" dt="2024-01-05T10:09:32.900" v="4226" actId="26606"/>
          <ac:spMkLst>
            <pc:docMk/>
            <pc:sldMk cId="3713440932" sldId="261"/>
            <ac:spMk id="22" creationId="{C83B66D7-137D-4AC1-B172-53D60F08BEB5}"/>
          </ac:spMkLst>
        </pc:spChg>
        <pc:spChg chg="add">
          <ac:chgData name="Max Smith" userId="cd704a7be0271860" providerId="LiveId" clId="{442366FE-C110-4D1F-8E50-F4768EC15232}" dt="2024-01-05T10:09:32.900" v="4226" actId="26606"/>
          <ac:spMkLst>
            <pc:docMk/>
            <pc:sldMk cId="3713440932" sldId="261"/>
            <ac:spMk id="24" creationId="{F6B92503-6984-4D15-8B98-8718709B785D}"/>
          </ac:spMkLst>
        </pc:spChg>
        <pc:spChg chg="add">
          <ac:chgData name="Max Smith" userId="cd704a7be0271860" providerId="LiveId" clId="{442366FE-C110-4D1F-8E50-F4768EC15232}" dt="2024-01-05T10:09:32.900" v="4226" actId="26606"/>
          <ac:spMkLst>
            <pc:docMk/>
            <pc:sldMk cId="3713440932" sldId="261"/>
            <ac:spMk id="26" creationId="{08DDF938-524E-4C18-A47D-C00627832366}"/>
          </ac:spMkLst>
        </pc:spChg>
        <pc:grpChg chg="add">
          <ac:chgData name="Max Smith" userId="cd704a7be0271860" providerId="LiveId" clId="{442366FE-C110-4D1F-8E50-F4768EC15232}" dt="2024-01-05T10:09:32.900" v="4226" actId="26606"/>
          <ac:grpSpMkLst>
            <pc:docMk/>
            <pc:sldMk cId="3713440932" sldId="261"/>
            <ac:grpSpMk id="16" creationId="{93DC754C-7E09-422D-A8BB-AF632E90DFA2}"/>
          </ac:grpSpMkLst>
        </pc:grpChg>
        <pc:grpChg chg="add">
          <ac:chgData name="Max Smith" userId="cd704a7be0271860" providerId="LiveId" clId="{442366FE-C110-4D1F-8E50-F4768EC15232}" dt="2024-01-05T10:09:32.900" v="4226" actId="26606"/>
          <ac:grpSpMkLst>
            <pc:docMk/>
            <pc:sldMk cId="3713440932" sldId="261"/>
            <ac:grpSpMk id="28" creationId="{3773FAF5-C452-4455-9411-D6AF5EBD4CA9}"/>
          </ac:grpSpMkLst>
        </pc:grpChg>
      </pc:sldChg>
      <pc:sldChg chg="addSp delSp modSp mod ord setBg modNotesTx">
        <pc:chgData name="Max Smith" userId="cd704a7be0271860" providerId="LiveId" clId="{442366FE-C110-4D1F-8E50-F4768EC15232}" dt="2024-02-06T12:50:35.446" v="15610" actId="404"/>
        <pc:sldMkLst>
          <pc:docMk/>
          <pc:sldMk cId="3263824682" sldId="262"/>
        </pc:sldMkLst>
        <pc:spChg chg="mod">
          <ac:chgData name="Max Smith" userId="cd704a7be0271860" providerId="LiveId" clId="{442366FE-C110-4D1F-8E50-F4768EC15232}" dt="2024-01-31T12:52:59.211" v="14575" actId="20577"/>
          <ac:spMkLst>
            <pc:docMk/>
            <pc:sldMk cId="3263824682" sldId="262"/>
            <ac:spMk id="2" creationId="{E33439A0-B49A-94E6-E930-1732867F82A1}"/>
          </ac:spMkLst>
        </pc:spChg>
        <pc:spChg chg="mod">
          <ac:chgData name="Max Smith" userId="cd704a7be0271860" providerId="LiveId" clId="{442366FE-C110-4D1F-8E50-F4768EC15232}" dt="2024-02-06T12:49:54.619" v="15555" actId="1076"/>
          <ac:spMkLst>
            <pc:docMk/>
            <pc:sldMk cId="3263824682" sldId="262"/>
            <ac:spMk id="3" creationId="{B5B1B758-1DF6-E53A-FE61-90EFDE99DD96}"/>
          </ac:spMkLst>
        </pc:spChg>
        <pc:spChg chg="add mod">
          <ac:chgData name="Max Smith" userId="cd704a7be0271860" providerId="LiveId" clId="{442366FE-C110-4D1F-8E50-F4768EC15232}" dt="2024-02-06T12:50:35.446" v="15610" actId="404"/>
          <ac:spMkLst>
            <pc:docMk/>
            <pc:sldMk cId="3263824682" sldId="262"/>
            <ac:spMk id="4" creationId="{0DDE0F79-F70A-EAC6-5E1D-5E4A5AFFBDF2}"/>
          </ac:spMkLst>
        </pc:spChg>
        <pc:spChg chg="add del">
          <ac:chgData name="Max Smith" userId="cd704a7be0271860" providerId="LiveId" clId="{442366FE-C110-4D1F-8E50-F4768EC15232}" dt="2024-01-05T10:17:14.941" v="4270" actId="26606"/>
          <ac:spMkLst>
            <pc:docMk/>
            <pc:sldMk cId="3263824682" sldId="262"/>
            <ac:spMk id="8" creationId="{5A0118C5-4F8D-4CF4-BADD-53FEACC6C42A}"/>
          </ac:spMkLst>
        </pc:spChg>
        <pc:spChg chg="add del">
          <ac:chgData name="Max Smith" userId="cd704a7be0271860" providerId="LiveId" clId="{442366FE-C110-4D1F-8E50-F4768EC15232}" dt="2024-01-05T10:17:14.941" v="4270" actId="26606"/>
          <ac:spMkLst>
            <pc:docMk/>
            <pc:sldMk cId="3263824682" sldId="262"/>
            <ac:spMk id="10" creationId="{4E0A5C5C-2A95-428E-9F6A-0D29EBD57C9F}"/>
          </ac:spMkLst>
        </pc:spChg>
        <pc:spChg chg="add del">
          <ac:chgData name="Max Smith" userId="cd704a7be0271860" providerId="LiveId" clId="{442366FE-C110-4D1F-8E50-F4768EC15232}" dt="2024-01-05T10:17:14.941" v="4270" actId="26606"/>
          <ac:spMkLst>
            <pc:docMk/>
            <pc:sldMk cId="3263824682" sldId="262"/>
            <ac:spMk id="12" creationId="{1056F38F-7C4E-461D-8709-7D0024AE1F79}"/>
          </ac:spMkLst>
        </pc:spChg>
        <pc:spChg chg="add del">
          <ac:chgData name="Max Smith" userId="cd704a7be0271860" providerId="LiveId" clId="{442366FE-C110-4D1F-8E50-F4768EC15232}" dt="2024-01-05T10:17:14.941" v="4270" actId="26606"/>
          <ac:spMkLst>
            <pc:docMk/>
            <pc:sldMk cId="3263824682" sldId="262"/>
            <ac:spMk id="14" creationId="{C7278469-3C3C-49CE-AEEE-E176A4900B78}"/>
          </ac:spMkLst>
        </pc:spChg>
        <pc:spChg chg="add del">
          <ac:chgData name="Max Smith" userId="cd704a7be0271860" providerId="LiveId" clId="{442366FE-C110-4D1F-8E50-F4768EC15232}" dt="2024-01-05T10:17:14.941" v="4270" actId="26606"/>
          <ac:spMkLst>
            <pc:docMk/>
            <pc:sldMk cId="3263824682" sldId="262"/>
            <ac:spMk id="20" creationId="{4C6598AB-1C17-4D54-951C-A082D94ACB7A}"/>
          </ac:spMkLst>
        </pc:spChg>
        <pc:spChg chg="add del">
          <ac:chgData name="Max Smith" userId="cd704a7be0271860" providerId="LiveId" clId="{442366FE-C110-4D1F-8E50-F4768EC15232}" dt="2024-01-05T10:17:14.941" v="4270" actId="26606"/>
          <ac:spMkLst>
            <pc:docMk/>
            <pc:sldMk cId="3263824682" sldId="262"/>
            <ac:spMk id="22" creationId="{C83B66D7-137D-4AC1-B172-53D60F08BEB5}"/>
          </ac:spMkLst>
        </pc:spChg>
        <pc:spChg chg="add del">
          <ac:chgData name="Max Smith" userId="cd704a7be0271860" providerId="LiveId" clId="{442366FE-C110-4D1F-8E50-F4768EC15232}" dt="2024-01-05T10:17:14.941" v="4270" actId="26606"/>
          <ac:spMkLst>
            <pc:docMk/>
            <pc:sldMk cId="3263824682" sldId="262"/>
            <ac:spMk id="24" creationId="{F6B92503-6984-4D15-8B98-8718709B785D}"/>
          </ac:spMkLst>
        </pc:spChg>
        <pc:spChg chg="add del">
          <ac:chgData name="Max Smith" userId="cd704a7be0271860" providerId="LiveId" clId="{442366FE-C110-4D1F-8E50-F4768EC15232}" dt="2024-01-05T10:17:14.941" v="4270" actId="26606"/>
          <ac:spMkLst>
            <pc:docMk/>
            <pc:sldMk cId="3263824682" sldId="262"/>
            <ac:spMk id="26" creationId="{08DDF938-524E-4C18-A47D-C00627832366}"/>
          </ac:spMkLst>
        </pc:spChg>
        <pc:spChg chg="add del">
          <ac:chgData name="Max Smith" userId="cd704a7be0271860" providerId="LiveId" clId="{442366FE-C110-4D1F-8E50-F4768EC15232}" dt="2024-01-14T15:58:34.320" v="6490" actId="26606"/>
          <ac:spMkLst>
            <pc:docMk/>
            <pc:sldMk cId="3263824682" sldId="262"/>
            <ac:spMk id="38" creationId="{5A0118C5-4F8D-4CF4-BADD-53FEACC6C42A}"/>
          </ac:spMkLst>
        </pc:spChg>
        <pc:spChg chg="add del">
          <ac:chgData name="Max Smith" userId="cd704a7be0271860" providerId="LiveId" clId="{442366FE-C110-4D1F-8E50-F4768EC15232}" dt="2024-01-14T15:58:34.320" v="6490" actId="26606"/>
          <ac:spMkLst>
            <pc:docMk/>
            <pc:sldMk cId="3263824682" sldId="262"/>
            <ac:spMk id="189" creationId="{CAB9AD4F-A248-4D49-8779-CE40E64C00F5}"/>
          </ac:spMkLst>
        </pc:spChg>
        <pc:spChg chg="add del">
          <ac:chgData name="Max Smith" userId="cd704a7be0271860" providerId="LiveId" clId="{442366FE-C110-4D1F-8E50-F4768EC15232}" dt="2024-01-14T15:58:34.320" v="6490" actId="26606"/>
          <ac:spMkLst>
            <pc:docMk/>
            <pc:sldMk cId="3263824682" sldId="262"/>
            <ac:spMk id="191" creationId="{3D4C1981-3D8B-446C-BFAE-E7EE5CF2DDA3}"/>
          </ac:spMkLst>
        </pc:spChg>
        <pc:spChg chg="add">
          <ac:chgData name="Max Smith" userId="cd704a7be0271860" providerId="LiveId" clId="{442366FE-C110-4D1F-8E50-F4768EC15232}" dt="2024-01-14T15:58:34.320" v="6490" actId="26606"/>
          <ac:spMkLst>
            <pc:docMk/>
            <pc:sldMk cId="3263824682" sldId="262"/>
            <ac:spMk id="196" creationId="{09588DA8-065E-4F6F-8EFD-43104AB2E0CF}"/>
          </ac:spMkLst>
        </pc:spChg>
        <pc:spChg chg="add">
          <ac:chgData name="Max Smith" userId="cd704a7be0271860" providerId="LiveId" clId="{442366FE-C110-4D1F-8E50-F4768EC15232}" dt="2024-01-14T15:58:34.320" v="6490" actId="26606"/>
          <ac:spMkLst>
            <pc:docMk/>
            <pc:sldMk cId="3263824682" sldId="262"/>
            <ac:spMk id="198" creationId="{C4285719-470E-454C-AF62-8323075F1F5B}"/>
          </ac:spMkLst>
        </pc:spChg>
        <pc:spChg chg="add">
          <ac:chgData name="Max Smith" userId="cd704a7be0271860" providerId="LiveId" clId="{442366FE-C110-4D1F-8E50-F4768EC15232}" dt="2024-01-14T15:58:34.320" v="6490" actId="26606"/>
          <ac:spMkLst>
            <pc:docMk/>
            <pc:sldMk cId="3263824682" sldId="262"/>
            <ac:spMk id="200" creationId="{CD9FE4EF-C4D8-49A0-B2FF-81D8DB7D8A24}"/>
          </ac:spMkLst>
        </pc:spChg>
        <pc:spChg chg="add">
          <ac:chgData name="Max Smith" userId="cd704a7be0271860" providerId="LiveId" clId="{442366FE-C110-4D1F-8E50-F4768EC15232}" dt="2024-01-14T15:58:34.320" v="6490" actId="26606"/>
          <ac:spMkLst>
            <pc:docMk/>
            <pc:sldMk cId="3263824682" sldId="262"/>
            <ac:spMk id="202" creationId="{4300840D-0A0B-4512-BACA-B439D5B9C57C}"/>
          </ac:spMkLst>
        </pc:spChg>
        <pc:spChg chg="add">
          <ac:chgData name="Max Smith" userId="cd704a7be0271860" providerId="LiveId" clId="{442366FE-C110-4D1F-8E50-F4768EC15232}" dt="2024-01-14T15:58:34.320" v="6490" actId="26606"/>
          <ac:spMkLst>
            <pc:docMk/>
            <pc:sldMk cId="3263824682" sldId="262"/>
            <ac:spMk id="204" creationId="{D2B78728-A580-49A7-84F9-6EF6F583ADE0}"/>
          </ac:spMkLst>
        </pc:spChg>
        <pc:spChg chg="add">
          <ac:chgData name="Max Smith" userId="cd704a7be0271860" providerId="LiveId" clId="{442366FE-C110-4D1F-8E50-F4768EC15232}" dt="2024-01-14T15:58:34.320" v="6490" actId="26606"/>
          <ac:spMkLst>
            <pc:docMk/>
            <pc:sldMk cId="3263824682" sldId="262"/>
            <ac:spMk id="206" creationId="{38FAA1A1-D861-433F-88FA-1E9D6FD31D11}"/>
          </ac:spMkLst>
        </pc:spChg>
        <pc:spChg chg="add">
          <ac:chgData name="Max Smith" userId="cd704a7be0271860" providerId="LiveId" clId="{442366FE-C110-4D1F-8E50-F4768EC15232}" dt="2024-01-14T15:58:34.320" v="6490" actId="26606"/>
          <ac:spMkLst>
            <pc:docMk/>
            <pc:sldMk cId="3263824682" sldId="262"/>
            <ac:spMk id="208" creationId="{8D71EDA1-87BF-4D5D-AB79-F346FD19278A}"/>
          </ac:spMkLst>
        </pc:spChg>
        <pc:grpChg chg="add del">
          <ac:chgData name="Max Smith" userId="cd704a7be0271860" providerId="LiveId" clId="{442366FE-C110-4D1F-8E50-F4768EC15232}" dt="2024-01-05T10:17:14.941" v="4270" actId="26606"/>
          <ac:grpSpMkLst>
            <pc:docMk/>
            <pc:sldMk cId="3263824682" sldId="262"/>
            <ac:grpSpMk id="16" creationId="{93DC754C-7E09-422D-A8BB-AF632E90DFA2}"/>
          </ac:grpSpMkLst>
        </pc:grpChg>
        <pc:grpChg chg="add del">
          <ac:chgData name="Max Smith" userId="cd704a7be0271860" providerId="LiveId" clId="{442366FE-C110-4D1F-8E50-F4768EC15232}" dt="2024-01-05T10:17:14.941" v="4270" actId="26606"/>
          <ac:grpSpMkLst>
            <pc:docMk/>
            <pc:sldMk cId="3263824682" sldId="262"/>
            <ac:grpSpMk id="28" creationId="{3773FAF5-C452-4455-9411-D6AF5EBD4CA9}"/>
          </ac:grpSpMkLst>
        </pc:grpChg>
        <pc:grpChg chg="add del">
          <ac:chgData name="Max Smith" userId="cd704a7be0271860" providerId="LiveId" clId="{442366FE-C110-4D1F-8E50-F4768EC15232}" dt="2024-01-14T15:58:34.320" v="6490" actId="26606"/>
          <ac:grpSpMkLst>
            <pc:docMk/>
            <pc:sldMk cId="3263824682" sldId="262"/>
            <ac:grpSpMk id="40" creationId="{6A57EACD-61CA-4775-9551-2078FC0BC79D}"/>
          </ac:grpSpMkLst>
        </pc:grpChg>
        <pc:grpChg chg="add del">
          <ac:chgData name="Max Smith" userId="cd704a7be0271860" providerId="LiveId" clId="{442366FE-C110-4D1F-8E50-F4768EC15232}" dt="2024-01-14T15:58:34.320" v="6490" actId="26606"/>
          <ac:grpSpMkLst>
            <pc:docMk/>
            <pc:sldMk cId="3263824682" sldId="262"/>
            <ac:grpSpMk id="185" creationId="{55A100E1-E66E-4ED2-A56A-F7A819228F2E}"/>
          </ac:grpSpMkLst>
        </pc:grpChg>
        <pc:picChg chg="add del mod">
          <ac:chgData name="Max Smith" userId="cd704a7be0271860" providerId="LiveId" clId="{442366FE-C110-4D1F-8E50-F4768EC15232}" dt="2024-01-27T12:48:06.206" v="14503" actId="478"/>
          <ac:picMkLst>
            <pc:docMk/>
            <pc:sldMk cId="3263824682" sldId="262"/>
            <ac:picMk id="4" creationId="{DFDBC83E-1973-9BC8-F4C3-186ED8090AA7}"/>
          </ac:picMkLst>
        </pc:picChg>
        <pc:picChg chg="add del">
          <ac:chgData name="Max Smith" userId="cd704a7be0271860" providerId="LiveId" clId="{442366FE-C110-4D1F-8E50-F4768EC15232}" dt="2024-01-27T12:47:59.154" v="14500" actId="478"/>
          <ac:picMkLst>
            <pc:docMk/>
            <pc:sldMk cId="3263824682" sldId="262"/>
            <ac:picMk id="6" creationId="{B0EDC0BF-0B81-5FFD-5B55-733641B50830}"/>
          </ac:picMkLst>
        </pc:picChg>
        <pc:picChg chg="add mod">
          <ac:chgData name="Max Smith" userId="cd704a7be0271860" providerId="LiveId" clId="{442366FE-C110-4D1F-8E50-F4768EC15232}" dt="2024-02-06T12:50:23.987" v="15607" actId="1076"/>
          <ac:picMkLst>
            <pc:docMk/>
            <pc:sldMk cId="3263824682" sldId="262"/>
            <ac:picMk id="8" creationId="{7A4FD719-9311-D6F6-1B9E-A449F0D5A77E}"/>
          </ac:picMkLst>
        </pc:picChg>
      </pc:sldChg>
      <pc:sldChg chg="addSp modSp del mod setBg">
        <pc:chgData name="Max Smith" userId="cd704a7be0271860" providerId="LiveId" clId="{442366FE-C110-4D1F-8E50-F4768EC15232}" dt="2024-01-14T15:52:37.473" v="6481" actId="47"/>
        <pc:sldMkLst>
          <pc:docMk/>
          <pc:sldMk cId="946898702" sldId="263"/>
        </pc:sldMkLst>
        <pc:spChg chg="mod">
          <ac:chgData name="Max Smith" userId="cd704a7be0271860" providerId="LiveId" clId="{442366FE-C110-4D1F-8E50-F4768EC15232}" dt="2024-01-05T10:10:39.684" v="4267"/>
          <ac:spMkLst>
            <pc:docMk/>
            <pc:sldMk cId="946898702" sldId="263"/>
            <ac:spMk id="2" creationId="{E1EFE37E-FB94-935B-A6F1-6D74650F263F}"/>
          </ac:spMkLst>
        </pc:spChg>
        <pc:spChg chg="add">
          <ac:chgData name="Max Smith" userId="cd704a7be0271860" providerId="LiveId" clId="{442366FE-C110-4D1F-8E50-F4768EC15232}" dt="2024-01-05T10:10:15.487" v="4262" actId="26606"/>
          <ac:spMkLst>
            <pc:docMk/>
            <pc:sldMk cId="946898702" sldId="263"/>
            <ac:spMk id="10" creationId="{A8384FB5-9ADC-4DDC-881B-597D56F5B15D}"/>
          </ac:spMkLst>
        </pc:spChg>
        <pc:spChg chg="add">
          <ac:chgData name="Max Smith" userId="cd704a7be0271860" providerId="LiveId" clId="{442366FE-C110-4D1F-8E50-F4768EC15232}" dt="2024-01-05T10:10:15.487" v="4262" actId="26606"/>
          <ac:spMkLst>
            <pc:docMk/>
            <pc:sldMk cId="946898702" sldId="263"/>
            <ac:spMk id="12" creationId="{1199E1B1-A8C0-4FE8-A5A8-1CB41D69F857}"/>
          </ac:spMkLst>
        </pc:spChg>
        <pc:spChg chg="add">
          <ac:chgData name="Max Smith" userId="cd704a7be0271860" providerId="LiveId" clId="{442366FE-C110-4D1F-8E50-F4768EC15232}" dt="2024-01-05T10:10:15.487" v="4262" actId="26606"/>
          <ac:spMkLst>
            <pc:docMk/>
            <pc:sldMk cId="946898702" sldId="263"/>
            <ac:spMk id="14" creationId="{84A8DE83-DE75-4B41-9DB4-A7EC0B0DEC0B}"/>
          </ac:spMkLst>
        </pc:spChg>
        <pc:spChg chg="add">
          <ac:chgData name="Max Smith" userId="cd704a7be0271860" providerId="LiveId" clId="{442366FE-C110-4D1F-8E50-F4768EC15232}" dt="2024-01-05T10:10:15.487" v="4262" actId="26606"/>
          <ac:spMkLst>
            <pc:docMk/>
            <pc:sldMk cId="946898702" sldId="263"/>
            <ac:spMk id="16" creationId="{A7009A0A-BEF5-4EAC-AF15-E4F9F002E239}"/>
          </ac:spMkLst>
        </pc:spChg>
        <pc:picChg chg="mod">
          <ac:chgData name="Max Smith" userId="cd704a7be0271860" providerId="LiveId" clId="{442366FE-C110-4D1F-8E50-F4768EC15232}" dt="2024-01-05T10:10:15.487" v="4262" actId="26606"/>
          <ac:picMkLst>
            <pc:docMk/>
            <pc:sldMk cId="946898702" sldId="263"/>
            <ac:picMk id="5" creationId="{C845E20E-FC05-AD82-35AB-A088519AD14B}"/>
          </ac:picMkLst>
        </pc:picChg>
      </pc:sldChg>
      <pc:sldChg chg="addSp modSp del mod setBg">
        <pc:chgData name="Max Smith" userId="cd704a7be0271860" providerId="LiveId" clId="{442366FE-C110-4D1F-8E50-F4768EC15232}" dt="2024-01-14T15:52:23.764" v="6479" actId="47"/>
        <pc:sldMkLst>
          <pc:docMk/>
          <pc:sldMk cId="1682794115" sldId="264"/>
        </pc:sldMkLst>
        <pc:spChg chg="mod">
          <ac:chgData name="Max Smith" userId="cd704a7be0271860" providerId="LiveId" clId="{442366FE-C110-4D1F-8E50-F4768EC15232}" dt="2024-01-05T10:17:22.039" v="4271" actId="26606"/>
          <ac:spMkLst>
            <pc:docMk/>
            <pc:sldMk cId="1682794115" sldId="264"/>
            <ac:spMk id="2" creationId="{4A3BC239-3315-5C9C-D20B-0BE595A15BE4}"/>
          </ac:spMkLst>
        </pc:spChg>
        <pc:spChg chg="mod">
          <ac:chgData name="Max Smith" userId="cd704a7be0271860" providerId="LiveId" clId="{442366FE-C110-4D1F-8E50-F4768EC15232}" dt="2024-01-05T10:17:22.039" v="4271" actId="26606"/>
          <ac:spMkLst>
            <pc:docMk/>
            <pc:sldMk cId="1682794115" sldId="264"/>
            <ac:spMk id="3" creationId="{36966109-60B5-BC69-74B1-7E94ECABDCF8}"/>
          </ac:spMkLst>
        </pc:spChg>
        <pc:spChg chg="add">
          <ac:chgData name="Max Smith" userId="cd704a7be0271860" providerId="LiveId" clId="{442366FE-C110-4D1F-8E50-F4768EC15232}" dt="2024-01-05T10:17:22.039" v="4271" actId="26606"/>
          <ac:spMkLst>
            <pc:docMk/>
            <pc:sldMk cId="1682794115" sldId="264"/>
            <ac:spMk id="8" creationId="{5A0118C5-4F8D-4CF4-BADD-53FEACC6C42A}"/>
          </ac:spMkLst>
        </pc:spChg>
        <pc:spChg chg="add">
          <ac:chgData name="Max Smith" userId="cd704a7be0271860" providerId="LiveId" clId="{442366FE-C110-4D1F-8E50-F4768EC15232}" dt="2024-01-05T10:17:22.039" v="4271" actId="26606"/>
          <ac:spMkLst>
            <pc:docMk/>
            <pc:sldMk cId="1682794115" sldId="264"/>
            <ac:spMk id="159" creationId="{CAB9AD4F-A248-4D49-8779-CE40E64C00F5}"/>
          </ac:spMkLst>
        </pc:spChg>
        <pc:spChg chg="add">
          <ac:chgData name="Max Smith" userId="cd704a7be0271860" providerId="LiveId" clId="{442366FE-C110-4D1F-8E50-F4768EC15232}" dt="2024-01-05T10:17:22.039" v="4271" actId="26606"/>
          <ac:spMkLst>
            <pc:docMk/>
            <pc:sldMk cId="1682794115" sldId="264"/>
            <ac:spMk id="161" creationId="{3D4C1981-3D8B-446C-BFAE-E7EE5CF2DDA3}"/>
          </ac:spMkLst>
        </pc:spChg>
        <pc:grpChg chg="add">
          <ac:chgData name="Max Smith" userId="cd704a7be0271860" providerId="LiveId" clId="{442366FE-C110-4D1F-8E50-F4768EC15232}" dt="2024-01-05T10:17:22.039" v="4271" actId="26606"/>
          <ac:grpSpMkLst>
            <pc:docMk/>
            <pc:sldMk cId="1682794115" sldId="264"/>
            <ac:grpSpMk id="10" creationId="{6A57EACD-61CA-4775-9551-2078FC0BC79D}"/>
          </ac:grpSpMkLst>
        </pc:grpChg>
        <pc:grpChg chg="add">
          <ac:chgData name="Max Smith" userId="cd704a7be0271860" providerId="LiveId" clId="{442366FE-C110-4D1F-8E50-F4768EC15232}" dt="2024-01-05T10:17:22.039" v="4271" actId="26606"/>
          <ac:grpSpMkLst>
            <pc:docMk/>
            <pc:sldMk cId="1682794115" sldId="264"/>
            <ac:grpSpMk id="155" creationId="{55A100E1-E66E-4ED2-A56A-F7A819228F2E}"/>
          </ac:grpSpMkLst>
        </pc:grpChg>
      </pc:sldChg>
      <pc:sldChg chg="addSp delSp modSp mod ord setBg modNotesTx">
        <pc:chgData name="Max Smith" userId="cd704a7be0271860" providerId="LiveId" clId="{442366FE-C110-4D1F-8E50-F4768EC15232}" dt="2024-02-05T13:04:31.362" v="15554" actId="20577"/>
        <pc:sldMkLst>
          <pc:docMk/>
          <pc:sldMk cId="863688612" sldId="265"/>
        </pc:sldMkLst>
        <pc:spChg chg="mod">
          <ac:chgData name="Max Smith" userId="cd704a7be0271860" providerId="LiveId" clId="{442366FE-C110-4D1F-8E50-F4768EC15232}" dt="2024-01-26T14:40:06.113" v="13489" actId="20577"/>
          <ac:spMkLst>
            <pc:docMk/>
            <pc:sldMk cId="863688612" sldId="265"/>
            <ac:spMk id="2" creationId="{8B802F08-25A0-6D20-1D10-49743697B95A}"/>
          </ac:spMkLst>
        </pc:spChg>
        <pc:spChg chg="mod">
          <ac:chgData name="Max Smith" userId="cd704a7be0271860" providerId="LiveId" clId="{442366FE-C110-4D1F-8E50-F4768EC15232}" dt="2024-02-05T13:04:31.362" v="15554" actId="20577"/>
          <ac:spMkLst>
            <pc:docMk/>
            <pc:sldMk cId="863688612" sldId="265"/>
            <ac:spMk id="3" creationId="{A6D7144C-680C-936F-5896-E10D7D9287C6}"/>
          </ac:spMkLst>
        </pc:spChg>
        <pc:spChg chg="add del mod">
          <ac:chgData name="Max Smith" userId="cd704a7be0271860" providerId="LiveId" clId="{442366FE-C110-4D1F-8E50-F4768EC15232}" dt="2024-01-26T14:40:26.862" v="13510"/>
          <ac:spMkLst>
            <pc:docMk/>
            <pc:sldMk cId="863688612" sldId="265"/>
            <ac:spMk id="4" creationId="{2365BC76-7DDA-B9BC-79D4-FE20B162C215}"/>
          </ac:spMkLst>
        </pc:spChg>
        <pc:spChg chg="add del">
          <ac:chgData name="Max Smith" userId="cd704a7be0271860" providerId="LiveId" clId="{442366FE-C110-4D1F-8E50-F4768EC15232}" dt="2024-01-05T12:05:26.400" v="4273" actId="26606"/>
          <ac:spMkLst>
            <pc:docMk/>
            <pc:sldMk cId="863688612" sldId="265"/>
            <ac:spMk id="8" creationId="{5A0118C5-4F8D-4CF4-BADD-53FEACC6C42A}"/>
          </ac:spMkLst>
        </pc:spChg>
        <pc:spChg chg="add del">
          <ac:chgData name="Max Smith" userId="cd704a7be0271860" providerId="LiveId" clId="{442366FE-C110-4D1F-8E50-F4768EC15232}" dt="2024-01-05T12:05:26.400" v="4273" actId="26606"/>
          <ac:spMkLst>
            <pc:docMk/>
            <pc:sldMk cId="863688612" sldId="265"/>
            <ac:spMk id="159" creationId="{CAB9AD4F-A248-4D49-8779-CE40E64C00F5}"/>
          </ac:spMkLst>
        </pc:spChg>
        <pc:spChg chg="add del">
          <ac:chgData name="Max Smith" userId="cd704a7be0271860" providerId="LiveId" clId="{442366FE-C110-4D1F-8E50-F4768EC15232}" dt="2024-01-05T12:05:26.400" v="4273" actId="26606"/>
          <ac:spMkLst>
            <pc:docMk/>
            <pc:sldMk cId="863688612" sldId="265"/>
            <ac:spMk id="161" creationId="{3D4C1981-3D8B-446C-BFAE-E7EE5CF2DDA3}"/>
          </ac:spMkLst>
        </pc:spChg>
        <pc:spChg chg="add del">
          <ac:chgData name="Max Smith" userId="cd704a7be0271860" providerId="LiveId" clId="{442366FE-C110-4D1F-8E50-F4768EC15232}" dt="2024-01-14T15:59:17.105" v="6498" actId="26606"/>
          <ac:spMkLst>
            <pc:docMk/>
            <pc:sldMk cId="863688612" sldId="265"/>
            <ac:spMk id="163" creationId="{5A0118C5-4F8D-4CF4-BADD-53FEACC6C42A}"/>
          </ac:spMkLst>
        </pc:spChg>
        <pc:spChg chg="add del">
          <ac:chgData name="Max Smith" userId="cd704a7be0271860" providerId="LiveId" clId="{442366FE-C110-4D1F-8E50-F4768EC15232}" dt="2024-01-14T15:59:17.105" v="6498" actId="26606"/>
          <ac:spMkLst>
            <pc:docMk/>
            <pc:sldMk cId="863688612" sldId="265"/>
            <ac:spMk id="181" creationId="{EC11F68A-CC71-4196-BBF3-20CDCD75D4E6}"/>
          </ac:spMkLst>
        </pc:spChg>
        <pc:spChg chg="add del">
          <ac:chgData name="Max Smith" userId="cd704a7be0271860" providerId="LiveId" clId="{442366FE-C110-4D1F-8E50-F4768EC15232}" dt="2024-01-14T15:59:17.105" v="6498" actId="26606"/>
          <ac:spMkLst>
            <pc:docMk/>
            <pc:sldMk cId="863688612" sldId="265"/>
            <ac:spMk id="182" creationId="{085F9950-F10E-4E64-962B-F70345789875}"/>
          </ac:spMkLst>
        </pc:spChg>
        <pc:spChg chg="add">
          <ac:chgData name="Max Smith" userId="cd704a7be0271860" providerId="LiveId" clId="{442366FE-C110-4D1F-8E50-F4768EC15232}" dt="2024-01-14T15:59:17.105" v="6498" actId="26606"/>
          <ac:spMkLst>
            <pc:docMk/>
            <pc:sldMk cId="863688612" sldId="265"/>
            <ac:spMk id="187" creationId="{09588DA8-065E-4F6F-8EFD-43104AB2E0CF}"/>
          </ac:spMkLst>
        </pc:spChg>
        <pc:spChg chg="add">
          <ac:chgData name="Max Smith" userId="cd704a7be0271860" providerId="LiveId" clId="{442366FE-C110-4D1F-8E50-F4768EC15232}" dt="2024-01-14T15:59:17.105" v="6498" actId="26606"/>
          <ac:spMkLst>
            <pc:docMk/>
            <pc:sldMk cId="863688612" sldId="265"/>
            <ac:spMk id="189" creationId="{C4285719-470E-454C-AF62-8323075F1F5B}"/>
          </ac:spMkLst>
        </pc:spChg>
        <pc:spChg chg="add">
          <ac:chgData name="Max Smith" userId="cd704a7be0271860" providerId="LiveId" clId="{442366FE-C110-4D1F-8E50-F4768EC15232}" dt="2024-01-14T15:59:17.105" v="6498" actId="26606"/>
          <ac:spMkLst>
            <pc:docMk/>
            <pc:sldMk cId="863688612" sldId="265"/>
            <ac:spMk id="191" creationId="{CD9FE4EF-C4D8-49A0-B2FF-81D8DB7D8A24}"/>
          </ac:spMkLst>
        </pc:spChg>
        <pc:spChg chg="add">
          <ac:chgData name="Max Smith" userId="cd704a7be0271860" providerId="LiveId" clId="{442366FE-C110-4D1F-8E50-F4768EC15232}" dt="2024-01-14T15:59:17.105" v="6498" actId="26606"/>
          <ac:spMkLst>
            <pc:docMk/>
            <pc:sldMk cId="863688612" sldId="265"/>
            <ac:spMk id="193" creationId="{4300840D-0A0B-4512-BACA-B439D5B9C57C}"/>
          </ac:spMkLst>
        </pc:spChg>
        <pc:spChg chg="add">
          <ac:chgData name="Max Smith" userId="cd704a7be0271860" providerId="LiveId" clId="{442366FE-C110-4D1F-8E50-F4768EC15232}" dt="2024-01-14T15:59:17.105" v="6498" actId="26606"/>
          <ac:spMkLst>
            <pc:docMk/>
            <pc:sldMk cId="863688612" sldId="265"/>
            <ac:spMk id="195" creationId="{D2B78728-A580-49A7-84F9-6EF6F583ADE0}"/>
          </ac:spMkLst>
        </pc:spChg>
        <pc:spChg chg="add">
          <ac:chgData name="Max Smith" userId="cd704a7be0271860" providerId="LiveId" clId="{442366FE-C110-4D1F-8E50-F4768EC15232}" dt="2024-01-14T15:59:17.105" v="6498" actId="26606"/>
          <ac:spMkLst>
            <pc:docMk/>
            <pc:sldMk cId="863688612" sldId="265"/>
            <ac:spMk id="197" creationId="{38FAA1A1-D861-433F-88FA-1E9D6FD31D11}"/>
          </ac:spMkLst>
        </pc:spChg>
        <pc:spChg chg="add">
          <ac:chgData name="Max Smith" userId="cd704a7be0271860" providerId="LiveId" clId="{442366FE-C110-4D1F-8E50-F4768EC15232}" dt="2024-01-14T15:59:17.105" v="6498" actId="26606"/>
          <ac:spMkLst>
            <pc:docMk/>
            <pc:sldMk cId="863688612" sldId="265"/>
            <ac:spMk id="199" creationId="{8D71EDA1-87BF-4D5D-AB79-F346FD19278A}"/>
          </ac:spMkLst>
        </pc:spChg>
        <pc:grpChg chg="add del">
          <ac:chgData name="Max Smith" userId="cd704a7be0271860" providerId="LiveId" clId="{442366FE-C110-4D1F-8E50-F4768EC15232}" dt="2024-01-05T12:05:26.400" v="4273" actId="26606"/>
          <ac:grpSpMkLst>
            <pc:docMk/>
            <pc:sldMk cId="863688612" sldId="265"/>
            <ac:grpSpMk id="10" creationId="{6A57EACD-61CA-4775-9551-2078FC0BC79D}"/>
          </ac:grpSpMkLst>
        </pc:grpChg>
        <pc:grpChg chg="add del">
          <ac:chgData name="Max Smith" userId="cd704a7be0271860" providerId="LiveId" clId="{442366FE-C110-4D1F-8E50-F4768EC15232}" dt="2024-01-05T12:05:26.400" v="4273" actId="26606"/>
          <ac:grpSpMkLst>
            <pc:docMk/>
            <pc:sldMk cId="863688612" sldId="265"/>
            <ac:grpSpMk id="155" creationId="{55A100E1-E66E-4ED2-A56A-F7A819228F2E}"/>
          </ac:grpSpMkLst>
        </pc:grpChg>
        <pc:grpChg chg="add del">
          <ac:chgData name="Max Smith" userId="cd704a7be0271860" providerId="LiveId" clId="{442366FE-C110-4D1F-8E50-F4768EC15232}" dt="2024-01-14T15:59:17.105" v="6498" actId="26606"/>
          <ac:grpSpMkLst>
            <pc:docMk/>
            <pc:sldMk cId="863688612" sldId="265"/>
            <ac:grpSpMk id="164" creationId="{1E8369D0-2C3B-4E27-AC6C-A246AC28CDA1}"/>
          </ac:grpSpMkLst>
        </pc:grpChg>
        <pc:grpChg chg="add del">
          <ac:chgData name="Max Smith" userId="cd704a7be0271860" providerId="LiveId" clId="{442366FE-C110-4D1F-8E50-F4768EC15232}" dt="2024-01-14T15:59:17.105" v="6498" actId="26606"/>
          <ac:grpSpMkLst>
            <pc:docMk/>
            <pc:sldMk cId="863688612" sldId="265"/>
            <ac:grpSpMk id="167" creationId="{C6F74901-2A71-43C3-837C-27CCD6B6D636}"/>
          </ac:grpSpMkLst>
        </pc:grpChg>
      </pc:sldChg>
      <pc:sldChg chg="addSp delSp modSp del mod setBg">
        <pc:chgData name="Max Smith" userId="cd704a7be0271860" providerId="LiveId" clId="{442366FE-C110-4D1F-8E50-F4768EC15232}" dt="2024-01-14T15:52:27.098" v="6480" actId="47"/>
        <pc:sldMkLst>
          <pc:docMk/>
          <pc:sldMk cId="3759459761" sldId="266"/>
        </pc:sldMkLst>
        <pc:spChg chg="mod">
          <ac:chgData name="Max Smith" userId="cd704a7be0271860" providerId="LiveId" clId="{442366FE-C110-4D1F-8E50-F4768EC15232}" dt="2024-01-05T12:06:25.826" v="4281" actId="26606"/>
          <ac:spMkLst>
            <pc:docMk/>
            <pc:sldMk cId="3759459761" sldId="266"/>
            <ac:spMk id="2" creationId="{4852A879-2A3F-47E6-C758-37A5DDA81342}"/>
          </ac:spMkLst>
        </pc:spChg>
        <pc:spChg chg="mod">
          <ac:chgData name="Max Smith" userId="cd704a7be0271860" providerId="LiveId" clId="{442366FE-C110-4D1F-8E50-F4768EC15232}" dt="2024-01-05T12:06:25.826" v="4281" actId="26606"/>
          <ac:spMkLst>
            <pc:docMk/>
            <pc:sldMk cId="3759459761" sldId="266"/>
            <ac:spMk id="14" creationId="{F6479C00-9052-0E78-A87E-CD72491D79AF}"/>
          </ac:spMkLst>
        </pc:spChg>
        <pc:spChg chg="add del">
          <ac:chgData name="Max Smith" userId="cd704a7be0271860" providerId="LiveId" clId="{442366FE-C110-4D1F-8E50-F4768EC15232}" dt="2024-01-05T12:06:24.023" v="4278" actId="26606"/>
          <ac:spMkLst>
            <pc:docMk/>
            <pc:sldMk cId="3759459761" sldId="266"/>
            <ac:spMk id="19" creationId="{E5F17139-31EE-46AC-B04F-DBBD852DD6CB}"/>
          </ac:spMkLst>
        </pc:spChg>
        <pc:spChg chg="add del">
          <ac:chgData name="Max Smith" userId="cd704a7be0271860" providerId="LiveId" clId="{442366FE-C110-4D1F-8E50-F4768EC15232}" dt="2024-01-05T12:06:24.023" v="4278" actId="26606"/>
          <ac:spMkLst>
            <pc:docMk/>
            <pc:sldMk cId="3759459761" sldId="266"/>
            <ac:spMk id="21" creationId="{AAD42DD4-86F6-4FD2-869F-32D35E310CF6}"/>
          </ac:spMkLst>
        </pc:spChg>
        <pc:spChg chg="add del">
          <ac:chgData name="Max Smith" userId="cd704a7be0271860" providerId="LiveId" clId="{442366FE-C110-4D1F-8E50-F4768EC15232}" dt="2024-01-05T12:06:24.023" v="4278" actId="26606"/>
          <ac:spMkLst>
            <pc:docMk/>
            <pc:sldMk cId="3759459761" sldId="266"/>
            <ac:spMk id="23" creationId="{4C36B8C5-0DEB-41B5-911D-572E2E835E3C}"/>
          </ac:spMkLst>
        </pc:spChg>
        <pc:spChg chg="add del">
          <ac:chgData name="Max Smith" userId="cd704a7be0271860" providerId="LiveId" clId="{442366FE-C110-4D1F-8E50-F4768EC15232}" dt="2024-01-05T12:06:24.023" v="4278" actId="26606"/>
          <ac:spMkLst>
            <pc:docMk/>
            <pc:sldMk cId="3759459761" sldId="266"/>
            <ac:spMk id="25" creationId="{B5DC987A-A8C7-4C23-9BF5-33E9F6F21DCB}"/>
          </ac:spMkLst>
        </pc:spChg>
        <pc:spChg chg="add del">
          <ac:chgData name="Max Smith" userId="cd704a7be0271860" providerId="LiveId" clId="{442366FE-C110-4D1F-8E50-F4768EC15232}" dt="2024-01-05T12:06:24.023" v="4278" actId="26606"/>
          <ac:spMkLst>
            <pc:docMk/>
            <pc:sldMk cId="3759459761" sldId="266"/>
            <ac:spMk id="27" creationId="{F213F2CF-C6DF-4CE1-A6F0-E3B1BFBB0B23}"/>
          </ac:spMkLst>
        </pc:spChg>
        <pc:spChg chg="add del">
          <ac:chgData name="Max Smith" userId="cd704a7be0271860" providerId="LiveId" clId="{442366FE-C110-4D1F-8E50-F4768EC15232}" dt="2024-01-05T12:06:24.023" v="4278" actId="26606"/>
          <ac:spMkLst>
            <pc:docMk/>
            <pc:sldMk cId="3759459761" sldId="266"/>
            <ac:spMk id="29" creationId="{84325C15-4820-4911-B66E-A5F917CFAE58}"/>
          </ac:spMkLst>
        </pc:spChg>
        <pc:spChg chg="add">
          <ac:chgData name="Max Smith" userId="cd704a7be0271860" providerId="LiveId" clId="{442366FE-C110-4D1F-8E50-F4768EC15232}" dt="2024-01-05T12:06:25.826" v="4281" actId="26606"/>
          <ac:spMkLst>
            <pc:docMk/>
            <pc:sldMk cId="3759459761" sldId="266"/>
            <ac:spMk id="34" creationId="{E5F17139-31EE-46AC-B04F-DBBD852DD6CB}"/>
          </ac:spMkLst>
        </pc:spChg>
        <pc:spChg chg="add">
          <ac:chgData name="Max Smith" userId="cd704a7be0271860" providerId="LiveId" clId="{442366FE-C110-4D1F-8E50-F4768EC15232}" dt="2024-01-05T12:06:25.826" v="4281" actId="26606"/>
          <ac:spMkLst>
            <pc:docMk/>
            <pc:sldMk cId="3759459761" sldId="266"/>
            <ac:spMk id="35" creationId="{AAD42DD4-86F6-4FD2-869F-32D35E310CF6}"/>
          </ac:spMkLst>
        </pc:spChg>
        <pc:spChg chg="add">
          <ac:chgData name="Max Smith" userId="cd704a7be0271860" providerId="LiveId" clId="{442366FE-C110-4D1F-8E50-F4768EC15232}" dt="2024-01-05T12:06:25.826" v="4281" actId="26606"/>
          <ac:spMkLst>
            <pc:docMk/>
            <pc:sldMk cId="3759459761" sldId="266"/>
            <ac:spMk id="36" creationId="{4C36B8C5-0DEB-41B5-911D-572E2E835E3C}"/>
          </ac:spMkLst>
        </pc:spChg>
        <pc:spChg chg="add">
          <ac:chgData name="Max Smith" userId="cd704a7be0271860" providerId="LiveId" clId="{442366FE-C110-4D1F-8E50-F4768EC15232}" dt="2024-01-05T12:06:25.826" v="4281" actId="26606"/>
          <ac:spMkLst>
            <pc:docMk/>
            <pc:sldMk cId="3759459761" sldId="266"/>
            <ac:spMk id="37" creationId="{B5DC987A-A8C7-4C23-9BF5-33E9F6F21DCB}"/>
          </ac:spMkLst>
        </pc:spChg>
        <pc:spChg chg="add">
          <ac:chgData name="Max Smith" userId="cd704a7be0271860" providerId="LiveId" clId="{442366FE-C110-4D1F-8E50-F4768EC15232}" dt="2024-01-05T12:06:25.826" v="4281" actId="26606"/>
          <ac:spMkLst>
            <pc:docMk/>
            <pc:sldMk cId="3759459761" sldId="266"/>
            <ac:spMk id="38" creationId="{F213F2CF-C6DF-4CE1-A6F0-E3B1BFBB0B23}"/>
          </ac:spMkLst>
        </pc:spChg>
        <pc:spChg chg="add">
          <ac:chgData name="Max Smith" userId="cd704a7be0271860" providerId="LiveId" clId="{442366FE-C110-4D1F-8E50-F4768EC15232}" dt="2024-01-05T12:06:25.826" v="4281" actId="26606"/>
          <ac:spMkLst>
            <pc:docMk/>
            <pc:sldMk cId="3759459761" sldId="266"/>
            <ac:spMk id="39" creationId="{84325C15-4820-4911-B66E-A5F917CFAE58}"/>
          </ac:spMkLst>
        </pc:spChg>
        <pc:grpChg chg="add del">
          <ac:chgData name="Max Smith" userId="cd704a7be0271860" providerId="LiveId" clId="{442366FE-C110-4D1F-8E50-F4768EC15232}" dt="2024-01-05T12:06:25.814" v="4280" actId="26606"/>
          <ac:grpSpMkLst>
            <pc:docMk/>
            <pc:sldMk cId="3759459761" sldId="266"/>
            <ac:grpSpMk id="31" creationId="{36F3F807-D713-CA40-3016-75F2B9FC1813}"/>
          </ac:grpSpMkLst>
        </pc:grpChg>
        <pc:picChg chg="mod">
          <ac:chgData name="Max Smith" userId="cd704a7be0271860" providerId="LiveId" clId="{442366FE-C110-4D1F-8E50-F4768EC15232}" dt="2024-01-05T12:06:25.826" v="4281" actId="26606"/>
          <ac:picMkLst>
            <pc:docMk/>
            <pc:sldMk cId="3759459761" sldId="266"/>
            <ac:picMk id="11" creationId="{BBFFA876-F7E5-16AE-2615-E92AB6800C6E}"/>
          </ac:picMkLst>
        </pc:picChg>
        <pc:picChg chg="mod">
          <ac:chgData name="Max Smith" userId="cd704a7be0271860" providerId="LiveId" clId="{442366FE-C110-4D1F-8E50-F4768EC15232}" dt="2024-01-05T12:06:25.826" v="4281" actId="26606"/>
          <ac:picMkLst>
            <pc:docMk/>
            <pc:sldMk cId="3759459761" sldId="266"/>
            <ac:picMk id="13" creationId="{DEB7EA47-AA75-0A74-12B8-5DFED4DF2A54}"/>
          </ac:picMkLst>
        </pc:picChg>
      </pc:sldChg>
      <pc:sldChg chg="addSp delSp modSp new mod setBg">
        <pc:chgData name="Max Smith" userId="cd704a7be0271860" providerId="LiveId" clId="{442366FE-C110-4D1F-8E50-F4768EC15232}" dt="2024-01-31T12:56:35.485" v="14581" actId="20577"/>
        <pc:sldMkLst>
          <pc:docMk/>
          <pc:sldMk cId="2450048834" sldId="267"/>
        </pc:sldMkLst>
        <pc:spChg chg="mod">
          <ac:chgData name="Max Smith" userId="cd704a7be0271860" providerId="LiveId" clId="{442366FE-C110-4D1F-8E50-F4768EC15232}" dt="2024-01-26T14:49:05.452" v="13551" actId="20577"/>
          <ac:spMkLst>
            <pc:docMk/>
            <pc:sldMk cId="2450048834" sldId="267"/>
            <ac:spMk id="2" creationId="{9D7BD7D9-7F12-39AD-16DC-AFC1B93313A0}"/>
          </ac:spMkLst>
        </pc:spChg>
        <pc:spChg chg="mod">
          <ac:chgData name="Max Smith" userId="cd704a7be0271860" providerId="LiveId" clId="{442366FE-C110-4D1F-8E50-F4768EC15232}" dt="2024-01-31T12:56:35.485" v="14581" actId="20577"/>
          <ac:spMkLst>
            <pc:docMk/>
            <pc:sldMk cId="2450048834" sldId="267"/>
            <ac:spMk id="3" creationId="{4CDD95F9-BEF4-BC5B-CEC1-EC39D0BBC32F}"/>
          </ac:spMkLst>
        </pc:spChg>
        <pc:spChg chg="add del">
          <ac:chgData name="Max Smith" userId="cd704a7be0271860" providerId="LiveId" clId="{442366FE-C110-4D1F-8E50-F4768EC15232}" dt="2024-01-14T16:01:34.566" v="6618" actId="26606"/>
          <ac:spMkLst>
            <pc:docMk/>
            <pc:sldMk cId="2450048834" sldId="267"/>
            <ac:spMk id="8" creationId="{5A0118C5-4F8D-4CF4-BADD-53FEACC6C42A}"/>
          </ac:spMkLst>
        </pc:spChg>
        <pc:spChg chg="add del">
          <ac:chgData name="Max Smith" userId="cd704a7be0271860" providerId="LiveId" clId="{442366FE-C110-4D1F-8E50-F4768EC15232}" dt="2024-01-14T16:01:34.566" v="6618" actId="26606"/>
          <ac:spMkLst>
            <pc:docMk/>
            <pc:sldMk cId="2450048834" sldId="267"/>
            <ac:spMk id="10" creationId="{F98F79A4-A6C7-4101-B1E9-27E05CB7CFA0}"/>
          </ac:spMkLst>
        </pc:spChg>
        <pc:spChg chg="add del">
          <ac:chgData name="Max Smith" userId="cd704a7be0271860" providerId="LiveId" clId="{442366FE-C110-4D1F-8E50-F4768EC15232}" dt="2024-01-14T16:01:34.566" v="6618" actId="26606"/>
          <ac:spMkLst>
            <pc:docMk/>
            <pc:sldMk cId="2450048834" sldId="267"/>
            <ac:spMk id="12" creationId="{31CE7A08-2184-4B99-ABC0-B40CD1D3F281}"/>
          </ac:spMkLst>
        </pc:spChg>
        <pc:spChg chg="add del">
          <ac:chgData name="Max Smith" userId="cd704a7be0271860" providerId="LiveId" clId="{442366FE-C110-4D1F-8E50-F4768EC15232}" dt="2024-01-14T16:01:34.566" v="6618" actId="26606"/>
          <ac:spMkLst>
            <pc:docMk/>
            <pc:sldMk cId="2450048834" sldId="267"/>
            <ac:spMk id="14" creationId="{79AFCB35-9C04-4524-A0B1-57FF6865D013}"/>
          </ac:spMkLst>
        </pc:spChg>
        <pc:spChg chg="add del">
          <ac:chgData name="Max Smith" userId="cd704a7be0271860" providerId="LiveId" clId="{442366FE-C110-4D1F-8E50-F4768EC15232}" dt="2024-01-14T16:01:34.566" v="6618" actId="26606"/>
          <ac:spMkLst>
            <pc:docMk/>
            <pc:sldMk cId="2450048834" sldId="267"/>
            <ac:spMk id="16" creationId="{D11AD2AD-0BA0-4DD3-8EEA-84686A0E718C}"/>
          </ac:spMkLst>
        </pc:spChg>
        <pc:spChg chg="add del">
          <ac:chgData name="Max Smith" userId="cd704a7be0271860" providerId="LiveId" clId="{442366FE-C110-4D1F-8E50-F4768EC15232}" dt="2024-01-14T16:01:34.566" v="6618" actId="26606"/>
          <ac:spMkLst>
            <pc:docMk/>
            <pc:sldMk cId="2450048834" sldId="267"/>
            <ac:spMk id="18" creationId="{9E5C5460-229E-46C8-A712-CC317985420F}"/>
          </ac:spMkLst>
        </pc:spChg>
        <pc:spChg chg="add del">
          <ac:chgData name="Max Smith" userId="cd704a7be0271860" providerId="LiveId" clId="{442366FE-C110-4D1F-8E50-F4768EC15232}" dt="2024-01-14T16:01:34.566" v="6618" actId="26606"/>
          <ac:spMkLst>
            <pc:docMk/>
            <pc:sldMk cId="2450048834" sldId="267"/>
            <ac:spMk id="20" creationId="{2552FC29-9118-466F-940E-80C84EFDF07B}"/>
          </ac:spMkLst>
        </pc:spChg>
        <pc:spChg chg="add">
          <ac:chgData name="Max Smith" userId="cd704a7be0271860" providerId="LiveId" clId="{442366FE-C110-4D1F-8E50-F4768EC15232}" dt="2024-01-14T16:01:34.566" v="6618" actId="26606"/>
          <ac:spMkLst>
            <pc:docMk/>
            <pc:sldMk cId="2450048834" sldId="267"/>
            <ac:spMk id="32" creationId="{09588DA8-065E-4F6F-8EFD-43104AB2E0CF}"/>
          </ac:spMkLst>
        </pc:spChg>
        <pc:spChg chg="add">
          <ac:chgData name="Max Smith" userId="cd704a7be0271860" providerId="LiveId" clId="{442366FE-C110-4D1F-8E50-F4768EC15232}" dt="2024-01-14T16:01:34.566" v="6618" actId="26606"/>
          <ac:spMkLst>
            <pc:docMk/>
            <pc:sldMk cId="2450048834" sldId="267"/>
            <ac:spMk id="34" creationId="{C4285719-470E-454C-AF62-8323075F1F5B}"/>
          </ac:spMkLst>
        </pc:spChg>
        <pc:spChg chg="add">
          <ac:chgData name="Max Smith" userId="cd704a7be0271860" providerId="LiveId" clId="{442366FE-C110-4D1F-8E50-F4768EC15232}" dt="2024-01-14T16:01:34.566" v="6618" actId="26606"/>
          <ac:spMkLst>
            <pc:docMk/>
            <pc:sldMk cId="2450048834" sldId="267"/>
            <ac:spMk id="36" creationId="{CD9FE4EF-C4D8-49A0-B2FF-81D8DB7D8A24}"/>
          </ac:spMkLst>
        </pc:spChg>
        <pc:spChg chg="add">
          <ac:chgData name="Max Smith" userId="cd704a7be0271860" providerId="LiveId" clId="{442366FE-C110-4D1F-8E50-F4768EC15232}" dt="2024-01-14T16:01:34.566" v="6618" actId="26606"/>
          <ac:spMkLst>
            <pc:docMk/>
            <pc:sldMk cId="2450048834" sldId="267"/>
            <ac:spMk id="38" creationId="{4300840D-0A0B-4512-BACA-B439D5B9C57C}"/>
          </ac:spMkLst>
        </pc:spChg>
        <pc:spChg chg="add">
          <ac:chgData name="Max Smith" userId="cd704a7be0271860" providerId="LiveId" clId="{442366FE-C110-4D1F-8E50-F4768EC15232}" dt="2024-01-14T16:01:34.566" v="6618" actId="26606"/>
          <ac:spMkLst>
            <pc:docMk/>
            <pc:sldMk cId="2450048834" sldId="267"/>
            <ac:spMk id="40" creationId="{D2B78728-A580-49A7-84F9-6EF6F583ADE0}"/>
          </ac:spMkLst>
        </pc:spChg>
        <pc:spChg chg="add">
          <ac:chgData name="Max Smith" userId="cd704a7be0271860" providerId="LiveId" clId="{442366FE-C110-4D1F-8E50-F4768EC15232}" dt="2024-01-14T16:01:34.566" v="6618" actId="26606"/>
          <ac:spMkLst>
            <pc:docMk/>
            <pc:sldMk cId="2450048834" sldId="267"/>
            <ac:spMk id="42" creationId="{38FAA1A1-D861-433F-88FA-1E9D6FD31D11}"/>
          </ac:spMkLst>
        </pc:spChg>
        <pc:spChg chg="add">
          <ac:chgData name="Max Smith" userId="cd704a7be0271860" providerId="LiveId" clId="{442366FE-C110-4D1F-8E50-F4768EC15232}" dt="2024-01-14T16:01:34.566" v="6618" actId="26606"/>
          <ac:spMkLst>
            <pc:docMk/>
            <pc:sldMk cId="2450048834" sldId="267"/>
            <ac:spMk id="44" creationId="{8D71EDA1-87BF-4D5D-AB79-F346FD19278A}"/>
          </ac:spMkLst>
        </pc:spChg>
        <pc:grpChg chg="add del">
          <ac:chgData name="Max Smith" userId="cd704a7be0271860" providerId="LiveId" clId="{442366FE-C110-4D1F-8E50-F4768EC15232}" dt="2024-01-14T16:01:34.566" v="6618" actId="26606"/>
          <ac:grpSpMkLst>
            <pc:docMk/>
            <pc:sldMk cId="2450048834" sldId="267"/>
            <ac:grpSpMk id="22" creationId="{0C156BF8-7FF7-440F-BE2B-417DFFE8BFA5}"/>
          </ac:grpSpMkLst>
        </pc:grpChg>
      </pc:sldChg>
      <pc:sldChg chg="addSp modSp new del mod setBg">
        <pc:chgData name="Max Smith" userId="cd704a7be0271860" providerId="LiveId" clId="{442366FE-C110-4D1F-8E50-F4768EC15232}" dt="2024-01-14T15:53:03.684" v="6488" actId="47"/>
        <pc:sldMkLst>
          <pc:docMk/>
          <pc:sldMk cId="1551751875" sldId="268"/>
        </pc:sldMkLst>
        <pc:spChg chg="mod">
          <ac:chgData name="Max Smith" userId="cd704a7be0271860" providerId="LiveId" clId="{442366FE-C110-4D1F-8E50-F4768EC15232}" dt="2024-01-05T12:07:44.667" v="4299" actId="26606"/>
          <ac:spMkLst>
            <pc:docMk/>
            <pc:sldMk cId="1551751875" sldId="268"/>
            <ac:spMk id="2" creationId="{07F76D70-F54F-A7B8-2998-30C1C1C92279}"/>
          </ac:spMkLst>
        </pc:spChg>
        <pc:spChg chg="mod">
          <ac:chgData name="Max Smith" userId="cd704a7be0271860" providerId="LiveId" clId="{442366FE-C110-4D1F-8E50-F4768EC15232}" dt="2024-01-05T12:07:44.667" v="4299" actId="26606"/>
          <ac:spMkLst>
            <pc:docMk/>
            <pc:sldMk cId="1551751875" sldId="268"/>
            <ac:spMk id="3" creationId="{172FAF8D-707D-CC4F-B75E-8BE88371AB4A}"/>
          </ac:spMkLst>
        </pc:spChg>
        <pc:spChg chg="add">
          <ac:chgData name="Max Smith" userId="cd704a7be0271860" providerId="LiveId" clId="{442366FE-C110-4D1F-8E50-F4768EC15232}" dt="2024-01-05T12:07:44.667" v="4299" actId="26606"/>
          <ac:spMkLst>
            <pc:docMk/>
            <pc:sldMk cId="1551751875" sldId="268"/>
            <ac:spMk id="8" creationId="{5A0118C5-4F8D-4CF4-BADD-53FEACC6C42A}"/>
          </ac:spMkLst>
        </pc:spChg>
        <pc:spChg chg="add">
          <ac:chgData name="Max Smith" userId="cd704a7be0271860" providerId="LiveId" clId="{442366FE-C110-4D1F-8E50-F4768EC15232}" dt="2024-01-05T12:07:44.667" v="4299" actId="26606"/>
          <ac:spMkLst>
            <pc:docMk/>
            <pc:sldMk cId="1551751875" sldId="268"/>
            <ac:spMk id="10" creationId="{A99050EE-26AF-4253-BD50-F0FCD965A8F6}"/>
          </ac:spMkLst>
        </pc:spChg>
        <pc:spChg chg="add">
          <ac:chgData name="Max Smith" userId="cd704a7be0271860" providerId="LiveId" clId="{442366FE-C110-4D1F-8E50-F4768EC15232}" dt="2024-01-05T12:07:44.667" v="4299" actId="26606"/>
          <ac:spMkLst>
            <pc:docMk/>
            <pc:sldMk cId="1551751875" sldId="268"/>
            <ac:spMk id="16" creationId="{D0C78466-EB6E-45A0-99A6-A00789ACD90A}"/>
          </ac:spMkLst>
        </pc:spChg>
        <pc:spChg chg="add">
          <ac:chgData name="Max Smith" userId="cd704a7be0271860" providerId="LiveId" clId="{442366FE-C110-4D1F-8E50-F4768EC15232}" dt="2024-01-05T12:07:44.667" v="4299" actId="26606"/>
          <ac:spMkLst>
            <pc:docMk/>
            <pc:sldMk cId="1551751875" sldId="268"/>
            <ac:spMk id="18" creationId="{E99F76E4-5DFD-4DBE-B042-66FBCD1182C9}"/>
          </ac:spMkLst>
        </pc:spChg>
        <pc:grpChg chg="add">
          <ac:chgData name="Max Smith" userId="cd704a7be0271860" providerId="LiveId" clId="{442366FE-C110-4D1F-8E50-F4768EC15232}" dt="2024-01-05T12:07:44.667" v="4299" actId="26606"/>
          <ac:grpSpMkLst>
            <pc:docMk/>
            <pc:sldMk cId="1551751875" sldId="268"/>
            <ac:grpSpMk id="12" creationId="{00E015F5-1A99-4E40-BC3D-7707802996B5}"/>
          </ac:grpSpMkLst>
        </pc:grpChg>
        <pc:grpChg chg="add">
          <ac:chgData name="Max Smith" userId="cd704a7be0271860" providerId="LiveId" clId="{442366FE-C110-4D1F-8E50-F4768EC15232}" dt="2024-01-05T12:07:44.667" v="4299" actId="26606"/>
          <ac:grpSpMkLst>
            <pc:docMk/>
            <pc:sldMk cId="1551751875" sldId="268"/>
            <ac:grpSpMk id="20" creationId="{5468B3A9-705E-43C3-A742-0619B0D8F2EE}"/>
          </ac:grpSpMkLst>
        </pc:grpChg>
        <pc:grpChg chg="add">
          <ac:chgData name="Max Smith" userId="cd704a7be0271860" providerId="LiveId" clId="{442366FE-C110-4D1F-8E50-F4768EC15232}" dt="2024-01-05T12:07:44.667" v="4299" actId="26606"/>
          <ac:grpSpMkLst>
            <pc:docMk/>
            <pc:sldMk cId="1551751875" sldId="268"/>
            <ac:grpSpMk id="191" creationId="{773717CC-ECEE-4ABF-BA61-C59F46801775}"/>
          </ac:grpSpMkLst>
        </pc:grpChg>
      </pc:sldChg>
      <pc:sldChg chg="addSp modSp new del mod setBg">
        <pc:chgData name="Max Smith" userId="cd704a7be0271860" providerId="LiveId" clId="{442366FE-C110-4D1F-8E50-F4768EC15232}" dt="2024-01-14T15:52:41.633" v="6482" actId="47"/>
        <pc:sldMkLst>
          <pc:docMk/>
          <pc:sldMk cId="536540227" sldId="269"/>
        </pc:sldMkLst>
        <pc:spChg chg="mod">
          <ac:chgData name="Max Smith" userId="cd704a7be0271860" providerId="LiveId" clId="{442366FE-C110-4D1F-8E50-F4768EC15232}" dt="2024-01-05T12:07:53.714" v="4300" actId="26606"/>
          <ac:spMkLst>
            <pc:docMk/>
            <pc:sldMk cId="536540227" sldId="269"/>
            <ac:spMk id="2" creationId="{A84A49B1-1DCA-9234-C80D-30A3F67E4F3B}"/>
          </ac:spMkLst>
        </pc:spChg>
        <pc:spChg chg="mod">
          <ac:chgData name="Max Smith" userId="cd704a7be0271860" providerId="LiveId" clId="{442366FE-C110-4D1F-8E50-F4768EC15232}" dt="2024-01-05T12:07:53.714" v="4300" actId="26606"/>
          <ac:spMkLst>
            <pc:docMk/>
            <pc:sldMk cId="536540227" sldId="269"/>
            <ac:spMk id="3" creationId="{FDC0E537-86EE-5BCD-6437-4DED3A57C056}"/>
          </ac:spMkLst>
        </pc:spChg>
        <pc:spChg chg="add">
          <ac:chgData name="Max Smith" userId="cd704a7be0271860" providerId="LiveId" clId="{442366FE-C110-4D1F-8E50-F4768EC15232}" dt="2024-01-05T12:07:53.714" v="4300" actId="26606"/>
          <ac:spMkLst>
            <pc:docMk/>
            <pc:sldMk cId="536540227" sldId="269"/>
            <ac:spMk id="8" creationId="{5A0118C5-4F8D-4CF4-BADD-53FEACC6C42A}"/>
          </ac:spMkLst>
        </pc:spChg>
        <pc:spChg chg="add">
          <ac:chgData name="Max Smith" userId="cd704a7be0271860" providerId="LiveId" clId="{442366FE-C110-4D1F-8E50-F4768EC15232}" dt="2024-01-05T12:07:53.714" v="4300" actId="26606"/>
          <ac:spMkLst>
            <pc:docMk/>
            <pc:sldMk cId="536540227" sldId="269"/>
            <ac:spMk id="10" creationId="{D0A98BBA-D3EA-45DC-B8A1-9C61397D4C21}"/>
          </ac:spMkLst>
        </pc:spChg>
        <pc:spChg chg="add">
          <ac:chgData name="Max Smith" userId="cd704a7be0271860" providerId="LiveId" clId="{442366FE-C110-4D1F-8E50-F4768EC15232}" dt="2024-01-05T12:07:53.714" v="4300" actId="26606"/>
          <ac:spMkLst>
            <pc:docMk/>
            <pc:sldMk cId="536540227" sldId="269"/>
            <ac:spMk id="12" creationId="{2E4C95AB-2BD7-4E38-BDD5-1E41F3A9BCF3}"/>
          </ac:spMkLst>
        </pc:spChg>
        <pc:grpChg chg="add">
          <ac:chgData name="Max Smith" userId="cd704a7be0271860" providerId="LiveId" clId="{442366FE-C110-4D1F-8E50-F4768EC15232}" dt="2024-01-05T12:07:53.714" v="4300" actId="26606"/>
          <ac:grpSpMkLst>
            <pc:docMk/>
            <pc:sldMk cId="536540227" sldId="269"/>
            <ac:grpSpMk id="14" creationId="{85836128-58DE-4E5A-B27E-DFE747CA0B2B}"/>
          </ac:grpSpMkLst>
        </pc:grpChg>
      </pc:sldChg>
      <pc:sldChg chg="addSp delSp modSp new del mod setBg">
        <pc:chgData name="Max Smith" userId="cd704a7be0271860" providerId="LiveId" clId="{442366FE-C110-4D1F-8E50-F4768EC15232}" dt="2024-01-14T15:52:43.689" v="6483" actId="47"/>
        <pc:sldMkLst>
          <pc:docMk/>
          <pc:sldMk cId="1614509884" sldId="270"/>
        </pc:sldMkLst>
        <pc:spChg chg="mod">
          <ac:chgData name="Max Smith" userId="cd704a7be0271860" providerId="LiveId" clId="{442366FE-C110-4D1F-8E50-F4768EC15232}" dt="2024-01-05T12:12:24.558" v="4304" actId="26606"/>
          <ac:spMkLst>
            <pc:docMk/>
            <pc:sldMk cId="1614509884" sldId="270"/>
            <ac:spMk id="2" creationId="{16938498-50D1-B9DA-136A-831CF0AFABAD}"/>
          </ac:spMkLst>
        </pc:spChg>
        <pc:spChg chg="mod">
          <ac:chgData name="Max Smith" userId="cd704a7be0271860" providerId="LiveId" clId="{442366FE-C110-4D1F-8E50-F4768EC15232}" dt="2024-01-05T12:12:24.558" v="4304" actId="26606"/>
          <ac:spMkLst>
            <pc:docMk/>
            <pc:sldMk cId="1614509884" sldId="270"/>
            <ac:spMk id="3" creationId="{E10C0C51-7EC9-EA07-B83B-F03CD99EE7A5}"/>
          </ac:spMkLst>
        </pc:spChg>
        <pc:spChg chg="add del">
          <ac:chgData name="Max Smith" userId="cd704a7be0271860" providerId="LiveId" clId="{442366FE-C110-4D1F-8E50-F4768EC15232}" dt="2024-01-05T12:12:24.546" v="4303" actId="26606"/>
          <ac:spMkLst>
            <pc:docMk/>
            <pc:sldMk cId="1614509884" sldId="270"/>
            <ac:spMk id="8" creationId="{5A0118C5-4F8D-4CF4-BADD-53FEACC6C42A}"/>
          </ac:spMkLst>
        </pc:spChg>
        <pc:spChg chg="add del">
          <ac:chgData name="Max Smith" userId="cd704a7be0271860" providerId="LiveId" clId="{442366FE-C110-4D1F-8E50-F4768EC15232}" dt="2024-01-05T12:12:24.546" v="4303" actId="26606"/>
          <ac:spMkLst>
            <pc:docMk/>
            <pc:sldMk cId="1614509884" sldId="270"/>
            <ac:spMk id="10" creationId="{D0A98BBA-D3EA-45DC-B8A1-9C61397D4C21}"/>
          </ac:spMkLst>
        </pc:spChg>
        <pc:spChg chg="add del">
          <ac:chgData name="Max Smith" userId="cd704a7be0271860" providerId="LiveId" clId="{442366FE-C110-4D1F-8E50-F4768EC15232}" dt="2024-01-05T12:12:24.546" v="4303" actId="26606"/>
          <ac:spMkLst>
            <pc:docMk/>
            <pc:sldMk cId="1614509884" sldId="270"/>
            <ac:spMk id="12" creationId="{2E4C95AB-2BD7-4E38-BDD5-1E41F3A9BCF3}"/>
          </ac:spMkLst>
        </pc:spChg>
        <pc:spChg chg="add">
          <ac:chgData name="Max Smith" userId="cd704a7be0271860" providerId="LiveId" clId="{442366FE-C110-4D1F-8E50-F4768EC15232}" dt="2024-01-05T12:12:24.558" v="4304" actId="26606"/>
          <ac:spMkLst>
            <pc:docMk/>
            <pc:sldMk cId="1614509884" sldId="270"/>
            <ac:spMk id="29" creationId="{EC11F68A-CC71-4196-BBF3-20CDCD75D4E6}"/>
          </ac:spMkLst>
        </pc:spChg>
        <pc:spChg chg="add">
          <ac:chgData name="Max Smith" userId="cd704a7be0271860" providerId="LiveId" clId="{442366FE-C110-4D1F-8E50-F4768EC15232}" dt="2024-01-05T12:12:24.558" v="4304" actId="26606"/>
          <ac:spMkLst>
            <pc:docMk/>
            <pc:sldMk cId="1614509884" sldId="270"/>
            <ac:spMk id="30" creationId="{5A0118C5-4F8D-4CF4-BADD-53FEACC6C42A}"/>
          </ac:spMkLst>
        </pc:spChg>
        <pc:spChg chg="add">
          <ac:chgData name="Max Smith" userId="cd704a7be0271860" providerId="LiveId" clId="{442366FE-C110-4D1F-8E50-F4768EC15232}" dt="2024-01-05T12:12:24.558" v="4304" actId="26606"/>
          <ac:spMkLst>
            <pc:docMk/>
            <pc:sldMk cId="1614509884" sldId="270"/>
            <ac:spMk id="31" creationId="{085F9950-F10E-4E64-962B-F70345789875}"/>
          </ac:spMkLst>
        </pc:spChg>
        <pc:grpChg chg="add del">
          <ac:chgData name="Max Smith" userId="cd704a7be0271860" providerId="LiveId" clId="{442366FE-C110-4D1F-8E50-F4768EC15232}" dt="2024-01-05T12:12:24.546" v="4303" actId="26606"/>
          <ac:grpSpMkLst>
            <pc:docMk/>
            <pc:sldMk cId="1614509884" sldId="270"/>
            <ac:grpSpMk id="14" creationId="{85836128-58DE-4E5A-B27E-DFE747CA0B2B}"/>
          </ac:grpSpMkLst>
        </pc:grpChg>
        <pc:grpChg chg="add">
          <ac:chgData name="Max Smith" userId="cd704a7be0271860" providerId="LiveId" clId="{442366FE-C110-4D1F-8E50-F4768EC15232}" dt="2024-01-05T12:12:24.558" v="4304" actId="26606"/>
          <ac:grpSpMkLst>
            <pc:docMk/>
            <pc:sldMk cId="1614509884" sldId="270"/>
            <ac:grpSpMk id="32" creationId="{1E8369D0-2C3B-4E27-AC6C-A246AC28CDA1}"/>
          </ac:grpSpMkLst>
        </pc:grpChg>
        <pc:grpChg chg="add">
          <ac:chgData name="Max Smith" userId="cd704a7be0271860" providerId="LiveId" clId="{442366FE-C110-4D1F-8E50-F4768EC15232}" dt="2024-01-05T12:12:24.558" v="4304" actId="26606"/>
          <ac:grpSpMkLst>
            <pc:docMk/>
            <pc:sldMk cId="1614509884" sldId="270"/>
            <ac:grpSpMk id="34" creationId="{C6F74901-2A71-43C3-837C-27CCD6B6D636}"/>
          </ac:grpSpMkLst>
        </pc:grpChg>
      </pc:sldChg>
      <pc:sldChg chg="addSp delSp modSp new del mod setBg">
        <pc:chgData name="Max Smith" userId="cd704a7be0271860" providerId="LiveId" clId="{442366FE-C110-4D1F-8E50-F4768EC15232}" dt="2024-01-14T15:52:45.760" v="6484" actId="47"/>
        <pc:sldMkLst>
          <pc:docMk/>
          <pc:sldMk cId="1456382996" sldId="271"/>
        </pc:sldMkLst>
        <pc:spChg chg="mod">
          <ac:chgData name="Max Smith" userId="cd704a7be0271860" providerId="LiveId" clId="{442366FE-C110-4D1F-8E50-F4768EC15232}" dt="2024-01-05T12:12:45.642" v="4311" actId="26606"/>
          <ac:spMkLst>
            <pc:docMk/>
            <pc:sldMk cId="1456382996" sldId="271"/>
            <ac:spMk id="2" creationId="{F62D229E-8BC4-576C-624F-5AD1345DA050}"/>
          </ac:spMkLst>
        </pc:spChg>
        <pc:spChg chg="mod ord">
          <ac:chgData name="Max Smith" userId="cd704a7be0271860" providerId="LiveId" clId="{442366FE-C110-4D1F-8E50-F4768EC15232}" dt="2024-01-05T12:12:45.642" v="4311" actId="26606"/>
          <ac:spMkLst>
            <pc:docMk/>
            <pc:sldMk cId="1456382996" sldId="271"/>
            <ac:spMk id="3" creationId="{BE6F72B2-1E4D-DFCB-2AA5-7A1B97568E34}"/>
          </ac:spMkLst>
        </pc:spChg>
        <pc:spChg chg="add del">
          <ac:chgData name="Max Smith" userId="cd704a7be0271860" providerId="LiveId" clId="{442366FE-C110-4D1F-8E50-F4768EC15232}" dt="2024-01-05T12:12:42.579" v="4306" actId="26606"/>
          <ac:spMkLst>
            <pc:docMk/>
            <pc:sldMk cId="1456382996" sldId="271"/>
            <ac:spMk id="10" creationId="{AB5B657C-AB94-41F2-A8D4-DB248DE8AAA0}"/>
          </ac:spMkLst>
        </pc:spChg>
        <pc:spChg chg="add">
          <ac:chgData name="Max Smith" userId="cd704a7be0271860" providerId="LiveId" clId="{442366FE-C110-4D1F-8E50-F4768EC15232}" dt="2024-01-05T12:12:45.642" v="4311" actId="26606"/>
          <ac:spMkLst>
            <pc:docMk/>
            <pc:sldMk cId="1456382996" sldId="271"/>
            <ac:spMk id="18" creationId="{C3944F27-CA70-4E84-A51A-E6BF89558979}"/>
          </ac:spMkLst>
        </pc:spChg>
        <pc:spChg chg="add del">
          <ac:chgData name="Max Smith" userId="cd704a7be0271860" providerId="LiveId" clId="{442366FE-C110-4D1F-8E50-F4768EC15232}" dt="2024-01-05T12:12:44.593" v="4308" actId="26606"/>
          <ac:spMkLst>
            <pc:docMk/>
            <pc:sldMk cId="1456382996" sldId="271"/>
            <ac:spMk id="34" creationId="{5A0118C5-4F8D-4CF4-BADD-53FEACC6C42A}"/>
          </ac:spMkLst>
        </pc:spChg>
        <pc:spChg chg="add del">
          <ac:chgData name="Max Smith" userId="cd704a7be0271860" providerId="LiveId" clId="{442366FE-C110-4D1F-8E50-F4768EC15232}" dt="2024-01-05T12:12:44.593" v="4308" actId="26606"/>
          <ac:spMkLst>
            <pc:docMk/>
            <pc:sldMk cId="1456382996" sldId="271"/>
            <ac:spMk id="38" creationId="{D9FE21DE-050D-4E27-A007-AAE4EF8427F1}"/>
          </ac:spMkLst>
        </pc:spChg>
        <pc:spChg chg="add del">
          <ac:chgData name="Max Smith" userId="cd704a7be0271860" providerId="LiveId" clId="{442366FE-C110-4D1F-8E50-F4768EC15232}" dt="2024-01-05T12:12:44.593" v="4308" actId="26606"/>
          <ac:spMkLst>
            <pc:docMk/>
            <pc:sldMk cId="1456382996" sldId="271"/>
            <ac:spMk id="39" creationId="{77EF10EC-D135-4F55-A642-AFA283DD9640}"/>
          </ac:spMkLst>
        </pc:spChg>
        <pc:spChg chg="add del">
          <ac:chgData name="Max Smith" userId="cd704a7be0271860" providerId="LiveId" clId="{442366FE-C110-4D1F-8E50-F4768EC15232}" dt="2024-01-05T12:12:45.627" v="4310" actId="26606"/>
          <ac:spMkLst>
            <pc:docMk/>
            <pc:sldMk cId="1456382996" sldId="271"/>
            <ac:spMk id="51" creationId="{E8A8EAB8-D2FF-444D-B34B-7D32F106AD0E}"/>
          </ac:spMkLst>
        </pc:spChg>
        <pc:spChg chg="add">
          <ac:chgData name="Max Smith" userId="cd704a7be0271860" providerId="LiveId" clId="{442366FE-C110-4D1F-8E50-F4768EC15232}" dt="2024-01-05T12:12:45.642" v="4311" actId="26606"/>
          <ac:spMkLst>
            <pc:docMk/>
            <pc:sldMk cId="1456382996" sldId="271"/>
            <ac:spMk id="54" creationId="{12609869-9E80-471B-A487-A53288E0E791}"/>
          </ac:spMkLst>
        </pc:spChg>
        <pc:spChg chg="add">
          <ac:chgData name="Max Smith" userId="cd704a7be0271860" providerId="LiveId" clId="{442366FE-C110-4D1F-8E50-F4768EC15232}" dt="2024-01-05T12:12:45.642" v="4311" actId="26606"/>
          <ac:spMkLst>
            <pc:docMk/>
            <pc:sldMk cId="1456382996" sldId="271"/>
            <ac:spMk id="55" creationId="{7004738A-9D34-43E8-97D2-CA0EED4F8BE0}"/>
          </ac:spMkLst>
        </pc:spChg>
        <pc:spChg chg="add">
          <ac:chgData name="Max Smith" userId="cd704a7be0271860" providerId="LiveId" clId="{442366FE-C110-4D1F-8E50-F4768EC15232}" dt="2024-01-05T12:12:45.642" v="4311" actId="26606"/>
          <ac:spMkLst>
            <pc:docMk/>
            <pc:sldMk cId="1456382996" sldId="271"/>
            <ac:spMk id="56" creationId="{B8B8D07F-F13E-443E-BA68-2D26672D76B9}"/>
          </ac:spMkLst>
        </pc:spChg>
        <pc:spChg chg="add">
          <ac:chgData name="Max Smith" userId="cd704a7be0271860" providerId="LiveId" clId="{442366FE-C110-4D1F-8E50-F4768EC15232}" dt="2024-01-05T12:12:45.642" v="4311" actId="26606"/>
          <ac:spMkLst>
            <pc:docMk/>
            <pc:sldMk cId="1456382996" sldId="271"/>
            <ac:spMk id="57" creationId="{2813A4FA-24A5-41ED-A534-3807D1B2F344}"/>
          </ac:spMkLst>
        </pc:spChg>
        <pc:grpChg chg="add del">
          <ac:chgData name="Max Smith" userId="cd704a7be0271860" providerId="LiveId" clId="{442366FE-C110-4D1F-8E50-F4768EC15232}" dt="2024-01-05T12:12:42.579" v="4306" actId="26606"/>
          <ac:grpSpMkLst>
            <pc:docMk/>
            <pc:sldMk cId="1456382996" sldId="271"/>
            <ac:grpSpMk id="12" creationId="{81BD5961-0F42-4962-9733-6F5C6D1DDAEF}"/>
          </ac:grpSpMkLst>
        </pc:grpChg>
        <pc:grpChg chg="add del">
          <ac:chgData name="Max Smith" userId="cd704a7be0271860" providerId="LiveId" clId="{442366FE-C110-4D1F-8E50-F4768EC15232}" dt="2024-01-05T12:12:42.579" v="4306" actId="26606"/>
          <ac:grpSpMkLst>
            <pc:docMk/>
            <pc:sldMk cId="1456382996" sldId="271"/>
            <ac:grpSpMk id="16" creationId="{A6DDA534-C87C-457B-A8D4-2E01B5497BD8}"/>
          </ac:grpSpMkLst>
        </pc:grpChg>
        <pc:grpChg chg="add del">
          <ac:chgData name="Max Smith" userId="cd704a7be0271860" providerId="LiveId" clId="{442366FE-C110-4D1F-8E50-F4768EC15232}" dt="2024-01-05T12:12:44.593" v="4308" actId="26606"/>
          <ac:grpSpMkLst>
            <pc:docMk/>
            <pc:sldMk cId="1456382996" sldId="271"/>
            <ac:grpSpMk id="35" creationId="{35C37387-FC74-4DFB-841A-B7688148CD05}"/>
          </ac:grpSpMkLst>
        </pc:grpChg>
        <pc:grpChg chg="add del">
          <ac:chgData name="Max Smith" userId="cd704a7be0271860" providerId="LiveId" clId="{442366FE-C110-4D1F-8E50-F4768EC15232}" dt="2024-01-05T12:12:44.593" v="4308" actId="26606"/>
          <ac:grpSpMkLst>
            <pc:docMk/>
            <pc:sldMk cId="1456382996" sldId="271"/>
            <ac:grpSpMk id="40" creationId="{8546F01E-28C6-4D97-ACC0-50485CD546E4}"/>
          </ac:grpSpMkLst>
        </pc:grpChg>
        <pc:picChg chg="add mod">
          <ac:chgData name="Max Smith" userId="cd704a7be0271860" providerId="LiveId" clId="{442366FE-C110-4D1F-8E50-F4768EC15232}" dt="2024-01-05T12:12:45.642" v="4311" actId="26606"/>
          <ac:picMkLst>
            <pc:docMk/>
            <pc:sldMk cId="1456382996" sldId="271"/>
            <ac:picMk id="5" creationId="{7444B1E6-1B95-3534-2014-06A578533DE2}"/>
          </ac:picMkLst>
        </pc:picChg>
        <pc:cxnChg chg="add del">
          <ac:chgData name="Max Smith" userId="cd704a7be0271860" providerId="LiveId" clId="{442366FE-C110-4D1F-8E50-F4768EC15232}" dt="2024-01-05T12:12:45.627" v="4310" actId="26606"/>
          <ac:cxnSpMkLst>
            <pc:docMk/>
            <pc:sldMk cId="1456382996" sldId="271"/>
            <ac:cxnSpMk id="14" creationId="{F11AD06B-AB20-4097-8606-5DA00DBACE88}"/>
          </ac:cxnSpMkLst>
        </pc:cxnChg>
        <pc:cxnChg chg="add del">
          <ac:chgData name="Max Smith" userId="cd704a7be0271860" providerId="LiveId" clId="{442366FE-C110-4D1F-8E50-F4768EC15232}" dt="2024-01-05T12:12:45.627" v="4310" actId="26606"/>
          <ac:cxnSpMkLst>
            <pc:docMk/>
            <pc:sldMk cId="1456382996" sldId="271"/>
            <ac:cxnSpMk id="52" creationId="{EEA38897-7BA3-4408-8083-3235339C4A60}"/>
          </ac:cxnSpMkLst>
        </pc:cxnChg>
      </pc:sldChg>
      <pc:sldChg chg="modSp new del mod">
        <pc:chgData name="Max Smith" userId="cd704a7be0271860" providerId="LiveId" clId="{442366FE-C110-4D1F-8E50-F4768EC15232}" dt="2024-01-14T15:52:54.505" v="6487" actId="47"/>
        <pc:sldMkLst>
          <pc:docMk/>
          <pc:sldMk cId="2528810051" sldId="272"/>
        </pc:sldMkLst>
        <pc:spChg chg="mod">
          <ac:chgData name="Max Smith" userId="cd704a7be0271860" providerId="LiveId" clId="{442366FE-C110-4D1F-8E50-F4768EC15232}" dt="2023-12-23T16:30:13.974" v="2806" actId="20577"/>
          <ac:spMkLst>
            <pc:docMk/>
            <pc:sldMk cId="2528810051" sldId="272"/>
            <ac:spMk id="2" creationId="{334A57C4-504D-6F9F-65EC-5FBF4F79BE4B}"/>
          </ac:spMkLst>
        </pc:spChg>
        <pc:spChg chg="mod">
          <ac:chgData name="Max Smith" userId="cd704a7be0271860" providerId="LiveId" clId="{442366FE-C110-4D1F-8E50-F4768EC15232}" dt="2023-12-23T16:34:29.641" v="3563" actId="20577"/>
          <ac:spMkLst>
            <pc:docMk/>
            <pc:sldMk cId="2528810051" sldId="272"/>
            <ac:spMk id="3" creationId="{8DBA2222-663B-7C59-3642-3388226BBA3D}"/>
          </ac:spMkLst>
        </pc:spChg>
      </pc:sldChg>
      <pc:sldChg chg="modSp new del mod">
        <pc:chgData name="Max Smith" userId="cd704a7be0271860" providerId="LiveId" clId="{442366FE-C110-4D1F-8E50-F4768EC15232}" dt="2024-01-14T15:52:50.016" v="6485" actId="47"/>
        <pc:sldMkLst>
          <pc:docMk/>
          <pc:sldMk cId="1477716951" sldId="273"/>
        </pc:sldMkLst>
        <pc:spChg chg="mod">
          <ac:chgData name="Max Smith" userId="cd704a7be0271860" providerId="LiveId" clId="{442366FE-C110-4D1F-8E50-F4768EC15232}" dt="2023-12-23T16:35:09.732" v="3652" actId="20577"/>
          <ac:spMkLst>
            <pc:docMk/>
            <pc:sldMk cId="1477716951" sldId="273"/>
            <ac:spMk id="2" creationId="{F14B06EF-CCAF-5A6F-94A1-7AA33C3EB2A1}"/>
          </ac:spMkLst>
        </pc:spChg>
        <pc:spChg chg="mod">
          <ac:chgData name="Max Smith" userId="cd704a7be0271860" providerId="LiveId" clId="{442366FE-C110-4D1F-8E50-F4768EC15232}" dt="2023-12-23T17:13:23.970" v="4207" actId="20577"/>
          <ac:spMkLst>
            <pc:docMk/>
            <pc:sldMk cId="1477716951" sldId="273"/>
            <ac:spMk id="3" creationId="{E716F5C0-CB43-402B-15CE-5F5F1B21D600}"/>
          </ac:spMkLst>
        </pc:spChg>
      </pc:sldChg>
      <pc:sldChg chg="modSp new del mod">
        <pc:chgData name="Max Smith" userId="cd704a7be0271860" providerId="LiveId" clId="{442366FE-C110-4D1F-8E50-F4768EC15232}" dt="2024-01-14T15:52:52.265" v="6486" actId="47"/>
        <pc:sldMkLst>
          <pc:docMk/>
          <pc:sldMk cId="2873465255" sldId="274"/>
        </pc:sldMkLst>
        <pc:spChg chg="mod">
          <ac:chgData name="Max Smith" userId="cd704a7be0271860" providerId="LiveId" clId="{442366FE-C110-4D1F-8E50-F4768EC15232}" dt="2023-12-23T16:42:34.921" v="4197" actId="20577"/>
          <ac:spMkLst>
            <pc:docMk/>
            <pc:sldMk cId="2873465255" sldId="274"/>
            <ac:spMk id="2" creationId="{C71AE134-BDCE-9C2A-D688-46A7EB09594A}"/>
          </ac:spMkLst>
        </pc:spChg>
      </pc:sldChg>
      <pc:sldChg chg="new del">
        <pc:chgData name="Max Smith" userId="cd704a7be0271860" providerId="LiveId" clId="{442366FE-C110-4D1F-8E50-F4768EC15232}" dt="2024-01-14T12:42:40.291" v="5225" actId="47"/>
        <pc:sldMkLst>
          <pc:docMk/>
          <pc:sldMk cId="4073088069" sldId="275"/>
        </pc:sldMkLst>
      </pc:sldChg>
      <pc:sldChg chg="addSp delSp modSp new mod setBg delAnim modAnim modNotesTx">
        <pc:chgData name="Max Smith" userId="cd704a7be0271860" providerId="LiveId" clId="{442366FE-C110-4D1F-8E50-F4768EC15232}" dt="2024-02-06T14:57:15.650" v="16565" actId="20577"/>
        <pc:sldMkLst>
          <pc:docMk/>
          <pc:sldMk cId="4152570948" sldId="275"/>
        </pc:sldMkLst>
        <pc:spChg chg="mod">
          <ac:chgData name="Max Smith" userId="cd704a7be0271860" providerId="LiveId" clId="{442366FE-C110-4D1F-8E50-F4768EC15232}" dt="2024-02-06T14:52:51.101" v="16528" actId="20577"/>
          <ac:spMkLst>
            <pc:docMk/>
            <pc:sldMk cId="4152570948" sldId="275"/>
            <ac:spMk id="2" creationId="{056CC704-14CB-E325-B2DD-4060D6301518}"/>
          </ac:spMkLst>
        </pc:spChg>
        <pc:spChg chg="del">
          <ac:chgData name="Max Smith" userId="cd704a7be0271860" providerId="LiveId" clId="{442366FE-C110-4D1F-8E50-F4768EC15232}" dt="2024-01-14T12:54:14.711" v="5754"/>
          <ac:spMkLst>
            <pc:docMk/>
            <pc:sldMk cId="4152570948" sldId="275"/>
            <ac:spMk id="3" creationId="{B72DA77A-715F-EE3F-B5E1-8A44F1E42A8D}"/>
          </ac:spMkLst>
        </pc:spChg>
        <pc:spChg chg="add mod">
          <ac:chgData name="Max Smith" userId="cd704a7be0271860" providerId="LiveId" clId="{442366FE-C110-4D1F-8E50-F4768EC15232}" dt="2024-02-06T12:55:19.679" v="16064" actId="688"/>
          <ac:spMkLst>
            <pc:docMk/>
            <pc:sldMk cId="4152570948" sldId="275"/>
            <ac:spMk id="3" creationId="{E6A82CDE-232D-9944-B277-D49D345B247E}"/>
          </ac:spMkLst>
        </pc:spChg>
        <pc:spChg chg="add mod">
          <ac:chgData name="Max Smith" userId="cd704a7be0271860" providerId="LiveId" clId="{442366FE-C110-4D1F-8E50-F4768EC15232}" dt="2024-02-06T12:54:25.664" v="16060" actId="114"/>
          <ac:spMkLst>
            <pc:docMk/>
            <pc:sldMk cId="4152570948" sldId="275"/>
            <ac:spMk id="4" creationId="{86954D4D-4395-0580-17AC-BB9C3BE4C2C5}"/>
          </ac:spMkLst>
        </pc:spChg>
        <pc:spChg chg="add del mod">
          <ac:chgData name="Max Smith" userId="cd704a7be0271860" providerId="LiveId" clId="{442366FE-C110-4D1F-8E50-F4768EC15232}" dt="2024-01-26T08:35:53.801" v="9428"/>
          <ac:spMkLst>
            <pc:docMk/>
            <pc:sldMk cId="4152570948" sldId="275"/>
            <ac:spMk id="5" creationId="{09EC2390-5E00-28DF-9A09-4E1B9F60EA70}"/>
          </ac:spMkLst>
        </pc:spChg>
        <pc:spChg chg="add mod">
          <ac:chgData name="Max Smith" userId="cd704a7be0271860" providerId="LiveId" clId="{442366FE-C110-4D1F-8E50-F4768EC15232}" dt="2024-02-06T14:57:15.650" v="16565" actId="20577"/>
          <ac:spMkLst>
            <pc:docMk/>
            <pc:sldMk cId="4152570948" sldId="275"/>
            <ac:spMk id="5" creationId="{77E83185-44A8-6B98-003F-B7A18DF5BE4F}"/>
          </ac:spMkLst>
        </pc:spChg>
        <pc:spChg chg="add del">
          <ac:chgData name="Max Smith" userId="cd704a7be0271860" providerId="LiveId" clId="{442366FE-C110-4D1F-8E50-F4768EC15232}" dt="2024-01-14T12:54:22.045" v="5756" actId="26606"/>
          <ac:spMkLst>
            <pc:docMk/>
            <pc:sldMk cId="4152570948" sldId="275"/>
            <ac:spMk id="9" creationId="{D4771268-CB57-404A-9271-370EB28F6090}"/>
          </ac:spMkLst>
        </pc:spChg>
        <pc:spChg chg="add del">
          <ac:chgData name="Max Smith" userId="cd704a7be0271860" providerId="LiveId" clId="{442366FE-C110-4D1F-8E50-F4768EC15232}" dt="2024-01-14T16:01:14.082" v="6616" actId="26606"/>
          <ac:spMkLst>
            <pc:docMk/>
            <pc:sldMk cId="4152570948" sldId="275"/>
            <ac:spMk id="11" creationId="{D12DDE76-C203-4047-9998-63900085B5E8}"/>
          </ac:spMkLst>
        </pc:spChg>
        <pc:spChg chg="add del">
          <ac:chgData name="Max Smith" userId="cd704a7be0271860" providerId="LiveId" clId="{442366FE-C110-4D1F-8E50-F4768EC15232}" dt="2024-01-14T16:01:12.590" v="6613" actId="26606"/>
          <ac:spMkLst>
            <pc:docMk/>
            <pc:sldMk cId="4152570948" sldId="275"/>
            <ac:spMk id="16" creationId="{A8384FB5-9ADC-4DDC-881B-597D56F5B15D}"/>
          </ac:spMkLst>
        </pc:spChg>
        <pc:spChg chg="add del">
          <ac:chgData name="Max Smith" userId="cd704a7be0271860" providerId="LiveId" clId="{442366FE-C110-4D1F-8E50-F4768EC15232}" dt="2024-01-14T16:01:12.590" v="6613" actId="26606"/>
          <ac:spMkLst>
            <pc:docMk/>
            <pc:sldMk cId="4152570948" sldId="275"/>
            <ac:spMk id="18" creationId="{91E5A9A7-95C6-4F4F-B00E-C82E07FE62EF}"/>
          </ac:spMkLst>
        </pc:spChg>
        <pc:spChg chg="add del">
          <ac:chgData name="Max Smith" userId="cd704a7be0271860" providerId="LiveId" clId="{442366FE-C110-4D1F-8E50-F4768EC15232}" dt="2024-01-14T16:01:12.590" v="6613" actId="26606"/>
          <ac:spMkLst>
            <pc:docMk/>
            <pc:sldMk cId="4152570948" sldId="275"/>
            <ac:spMk id="20" creationId="{D07DD2DE-F619-49DD-B5E7-03A290FF4ED1}"/>
          </ac:spMkLst>
        </pc:spChg>
        <pc:spChg chg="add del">
          <ac:chgData name="Max Smith" userId="cd704a7be0271860" providerId="LiveId" clId="{442366FE-C110-4D1F-8E50-F4768EC15232}" dt="2024-01-14T16:01:12.590" v="6613" actId="26606"/>
          <ac:spMkLst>
            <pc:docMk/>
            <pc:sldMk cId="4152570948" sldId="275"/>
            <ac:spMk id="22" creationId="{85149191-5F60-4A28-AAFF-039F96B0F3EC}"/>
          </ac:spMkLst>
        </pc:spChg>
        <pc:spChg chg="add del">
          <ac:chgData name="Max Smith" userId="cd704a7be0271860" providerId="LiveId" clId="{442366FE-C110-4D1F-8E50-F4768EC15232}" dt="2024-01-14T16:01:12.590" v="6613" actId="26606"/>
          <ac:spMkLst>
            <pc:docMk/>
            <pc:sldMk cId="4152570948" sldId="275"/>
            <ac:spMk id="24" creationId="{F8260ED5-17F7-4158-B241-D51DD4CF1B7E}"/>
          </ac:spMkLst>
        </pc:spChg>
        <pc:spChg chg="add del">
          <ac:chgData name="Max Smith" userId="cd704a7be0271860" providerId="LiveId" clId="{442366FE-C110-4D1F-8E50-F4768EC15232}" dt="2024-01-14T16:01:14.071" v="6615" actId="26606"/>
          <ac:spMkLst>
            <pc:docMk/>
            <pc:sldMk cId="4152570948" sldId="275"/>
            <ac:spMk id="26" creationId="{D4771268-CB57-404A-9271-370EB28F6090}"/>
          </ac:spMkLst>
        </pc:spChg>
        <pc:spChg chg="add">
          <ac:chgData name="Max Smith" userId="cd704a7be0271860" providerId="LiveId" clId="{442366FE-C110-4D1F-8E50-F4768EC15232}" dt="2024-01-14T16:01:14.082" v="6616" actId="26606"/>
          <ac:spMkLst>
            <pc:docMk/>
            <pc:sldMk cId="4152570948" sldId="275"/>
            <ac:spMk id="28" creationId="{6753252F-4873-4F63-801D-CC719279A7D5}"/>
          </ac:spMkLst>
        </pc:spChg>
        <pc:spChg chg="add">
          <ac:chgData name="Max Smith" userId="cd704a7be0271860" providerId="LiveId" clId="{442366FE-C110-4D1F-8E50-F4768EC15232}" dt="2024-01-14T16:01:14.082" v="6616" actId="26606"/>
          <ac:spMkLst>
            <pc:docMk/>
            <pc:sldMk cId="4152570948" sldId="275"/>
            <ac:spMk id="29" creationId="{047C8CCB-F95D-4249-92DD-651249D3535A}"/>
          </ac:spMkLst>
        </pc:spChg>
        <pc:picChg chg="add del mod modCrop">
          <ac:chgData name="Max Smith" userId="cd704a7be0271860" providerId="LiveId" clId="{442366FE-C110-4D1F-8E50-F4768EC15232}" dt="2024-01-26T08:35:38.667" v="9427" actId="478"/>
          <ac:picMkLst>
            <pc:docMk/>
            <pc:sldMk cId="4152570948" sldId="275"/>
            <ac:picMk id="4" creationId="{B5C37BF6-801E-E328-9FC3-AFF34DDE777B}"/>
          </ac:picMkLst>
        </pc:picChg>
        <pc:picChg chg="add mod modCrop">
          <ac:chgData name="Max Smith" userId="cd704a7be0271860" providerId="LiveId" clId="{442366FE-C110-4D1F-8E50-F4768EC15232}" dt="2024-02-06T12:54:12.513" v="16056" actId="1076"/>
          <ac:picMkLst>
            <pc:docMk/>
            <pc:sldMk cId="4152570948" sldId="275"/>
            <ac:picMk id="6" creationId="{9E1358AC-CA28-E01C-15A1-8D970F750DBB}"/>
          </ac:picMkLst>
        </pc:picChg>
      </pc:sldChg>
      <pc:sldChg chg="addSp delSp modSp new mod setBg modAnim modNotesTx">
        <pc:chgData name="Max Smith" userId="cd704a7be0271860" providerId="LiveId" clId="{442366FE-C110-4D1F-8E50-F4768EC15232}" dt="2024-02-06T14:57:36.895" v="16569"/>
        <pc:sldMkLst>
          <pc:docMk/>
          <pc:sldMk cId="811855801" sldId="276"/>
        </pc:sldMkLst>
        <pc:spChg chg="mod">
          <ac:chgData name="Max Smith" userId="cd704a7be0271860" providerId="LiveId" clId="{442366FE-C110-4D1F-8E50-F4768EC15232}" dt="2024-01-14T16:01:26.968" v="6617" actId="26606"/>
          <ac:spMkLst>
            <pc:docMk/>
            <pc:sldMk cId="811855801" sldId="276"/>
            <ac:spMk id="2" creationId="{6DA4EF50-76BB-61C3-EE93-BA1BB9760096}"/>
          </ac:spMkLst>
        </pc:spChg>
        <pc:spChg chg="add del mod">
          <ac:chgData name="Max Smith" userId="cd704a7be0271860" providerId="LiveId" clId="{442366FE-C110-4D1F-8E50-F4768EC15232}" dt="2024-02-06T12:57:34.576" v="16204"/>
          <ac:spMkLst>
            <pc:docMk/>
            <pc:sldMk cId="811855801" sldId="276"/>
            <ac:spMk id="3" creationId="{9962EE5A-C242-15FD-CA4E-FA9669EDD09A}"/>
          </ac:spMkLst>
        </pc:spChg>
        <pc:spChg chg="del">
          <ac:chgData name="Max Smith" userId="cd704a7be0271860" providerId="LiveId" clId="{442366FE-C110-4D1F-8E50-F4768EC15232}" dt="2024-01-14T14:53:45.755" v="5804"/>
          <ac:spMkLst>
            <pc:docMk/>
            <pc:sldMk cId="811855801" sldId="276"/>
            <ac:spMk id="3" creationId="{B1213A4F-22C8-03E9-4B09-F7AD8529E51E}"/>
          </ac:spMkLst>
        </pc:spChg>
        <pc:spChg chg="add mod">
          <ac:chgData name="Max Smith" userId="cd704a7be0271860" providerId="LiveId" clId="{442366FE-C110-4D1F-8E50-F4768EC15232}" dt="2024-02-06T14:57:36.895" v="16569"/>
          <ac:spMkLst>
            <pc:docMk/>
            <pc:sldMk cId="811855801" sldId="276"/>
            <ac:spMk id="5" creationId="{1F7B1E4C-2436-6E3F-F09B-4CFACC2B0DFC}"/>
          </ac:spMkLst>
        </pc:spChg>
        <pc:spChg chg="add del">
          <ac:chgData name="Max Smith" userId="cd704a7be0271860" providerId="LiveId" clId="{442366FE-C110-4D1F-8E50-F4768EC15232}" dt="2024-01-14T16:01:26.968" v="6617" actId="26606"/>
          <ac:spMkLst>
            <pc:docMk/>
            <pc:sldMk cId="811855801" sldId="276"/>
            <ac:spMk id="9" creationId="{D12DDE76-C203-4047-9998-63900085B5E8}"/>
          </ac:spMkLst>
        </pc:spChg>
        <pc:spChg chg="add">
          <ac:chgData name="Max Smith" userId="cd704a7be0271860" providerId="LiveId" clId="{442366FE-C110-4D1F-8E50-F4768EC15232}" dt="2024-01-14T16:01:26.968" v="6617" actId="26606"/>
          <ac:spMkLst>
            <pc:docMk/>
            <pc:sldMk cId="811855801" sldId="276"/>
            <ac:spMk id="14" creationId="{6753252F-4873-4F63-801D-CC719279A7D5}"/>
          </ac:spMkLst>
        </pc:spChg>
        <pc:spChg chg="add">
          <ac:chgData name="Max Smith" userId="cd704a7be0271860" providerId="LiveId" clId="{442366FE-C110-4D1F-8E50-F4768EC15232}" dt="2024-01-14T16:01:26.968" v="6617" actId="26606"/>
          <ac:spMkLst>
            <pc:docMk/>
            <pc:sldMk cId="811855801" sldId="276"/>
            <ac:spMk id="16" creationId="{047C8CCB-F95D-4249-92DD-651249D3535A}"/>
          </ac:spMkLst>
        </pc:spChg>
        <pc:picChg chg="add mod modCrop">
          <ac:chgData name="Max Smith" userId="cd704a7be0271860" providerId="LiveId" clId="{442366FE-C110-4D1F-8E50-F4768EC15232}" dt="2024-01-27T12:51:10.352" v="14524" actId="1038"/>
          <ac:picMkLst>
            <pc:docMk/>
            <pc:sldMk cId="811855801" sldId="276"/>
            <ac:picMk id="4" creationId="{51A99BF0-6B42-70BD-5C93-2775EA31B5DC}"/>
          </ac:picMkLst>
        </pc:picChg>
      </pc:sldChg>
      <pc:sldChg chg="addSp delSp modSp new mod setBg modNotesTx">
        <pc:chgData name="Max Smith" userId="cd704a7be0271860" providerId="LiveId" clId="{442366FE-C110-4D1F-8E50-F4768EC15232}" dt="2024-02-06T22:33:14.001" v="16721" actId="20577"/>
        <pc:sldMkLst>
          <pc:docMk/>
          <pc:sldMk cId="1154171190" sldId="277"/>
        </pc:sldMkLst>
        <pc:spChg chg="mod">
          <ac:chgData name="Max Smith" userId="cd704a7be0271860" providerId="LiveId" clId="{442366FE-C110-4D1F-8E50-F4768EC15232}" dt="2024-01-14T15:59:37.245" v="6499" actId="26606"/>
          <ac:spMkLst>
            <pc:docMk/>
            <pc:sldMk cId="1154171190" sldId="277"/>
            <ac:spMk id="2" creationId="{B80FBF32-FDAD-668D-25CB-1109C71ACF2A}"/>
          </ac:spMkLst>
        </pc:spChg>
        <pc:spChg chg="mod">
          <ac:chgData name="Max Smith" userId="cd704a7be0271860" providerId="LiveId" clId="{442366FE-C110-4D1F-8E50-F4768EC15232}" dt="2024-02-06T22:33:14.001" v="16721" actId="20577"/>
          <ac:spMkLst>
            <pc:docMk/>
            <pc:sldMk cId="1154171190" sldId="277"/>
            <ac:spMk id="3" creationId="{A93968FE-342C-61BF-2DFE-EAF4F2CCC7F9}"/>
          </ac:spMkLst>
        </pc:spChg>
        <pc:spChg chg="add del">
          <ac:chgData name="Max Smith" userId="cd704a7be0271860" providerId="LiveId" clId="{442366FE-C110-4D1F-8E50-F4768EC15232}" dt="2024-01-14T15:59:37.245" v="6499" actId="26606"/>
          <ac:spMkLst>
            <pc:docMk/>
            <pc:sldMk cId="1154171190" sldId="277"/>
            <ac:spMk id="8" creationId="{09588DA8-065E-4F6F-8EFD-43104AB2E0CF}"/>
          </ac:spMkLst>
        </pc:spChg>
        <pc:spChg chg="add del">
          <ac:chgData name="Max Smith" userId="cd704a7be0271860" providerId="LiveId" clId="{442366FE-C110-4D1F-8E50-F4768EC15232}" dt="2024-01-14T15:59:37.245" v="6499" actId="26606"/>
          <ac:spMkLst>
            <pc:docMk/>
            <pc:sldMk cId="1154171190" sldId="277"/>
            <ac:spMk id="10" creationId="{C4285719-470E-454C-AF62-8323075F1F5B}"/>
          </ac:spMkLst>
        </pc:spChg>
        <pc:spChg chg="add del">
          <ac:chgData name="Max Smith" userId="cd704a7be0271860" providerId="LiveId" clId="{442366FE-C110-4D1F-8E50-F4768EC15232}" dt="2024-01-14T15:59:37.245" v="6499" actId="26606"/>
          <ac:spMkLst>
            <pc:docMk/>
            <pc:sldMk cId="1154171190" sldId="277"/>
            <ac:spMk id="12" creationId="{CD9FE4EF-C4D8-49A0-B2FF-81D8DB7D8A24}"/>
          </ac:spMkLst>
        </pc:spChg>
        <pc:spChg chg="add del">
          <ac:chgData name="Max Smith" userId="cd704a7be0271860" providerId="LiveId" clId="{442366FE-C110-4D1F-8E50-F4768EC15232}" dt="2024-01-14T15:59:37.245" v="6499" actId="26606"/>
          <ac:spMkLst>
            <pc:docMk/>
            <pc:sldMk cId="1154171190" sldId="277"/>
            <ac:spMk id="14" creationId="{4300840D-0A0B-4512-BACA-B439D5B9C57C}"/>
          </ac:spMkLst>
        </pc:spChg>
        <pc:spChg chg="add del">
          <ac:chgData name="Max Smith" userId="cd704a7be0271860" providerId="LiveId" clId="{442366FE-C110-4D1F-8E50-F4768EC15232}" dt="2024-01-14T15:59:37.245" v="6499" actId="26606"/>
          <ac:spMkLst>
            <pc:docMk/>
            <pc:sldMk cId="1154171190" sldId="277"/>
            <ac:spMk id="16" creationId="{D2B78728-A580-49A7-84F9-6EF6F583ADE0}"/>
          </ac:spMkLst>
        </pc:spChg>
        <pc:spChg chg="add del">
          <ac:chgData name="Max Smith" userId="cd704a7be0271860" providerId="LiveId" clId="{442366FE-C110-4D1F-8E50-F4768EC15232}" dt="2024-01-14T15:59:37.245" v="6499" actId="26606"/>
          <ac:spMkLst>
            <pc:docMk/>
            <pc:sldMk cId="1154171190" sldId="277"/>
            <ac:spMk id="18" creationId="{38FAA1A1-D861-433F-88FA-1E9D6FD31D11}"/>
          </ac:spMkLst>
        </pc:spChg>
        <pc:spChg chg="add del">
          <ac:chgData name="Max Smith" userId="cd704a7be0271860" providerId="LiveId" clId="{442366FE-C110-4D1F-8E50-F4768EC15232}" dt="2024-01-14T15:59:37.245" v="6499" actId="26606"/>
          <ac:spMkLst>
            <pc:docMk/>
            <pc:sldMk cId="1154171190" sldId="277"/>
            <ac:spMk id="20" creationId="{8D71EDA1-87BF-4D5D-AB79-F346FD19278A}"/>
          </ac:spMkLst>
        </pc:spChg>
        <pc:spChg chg="add">
          <ac:chgData name="Max Smith" userId="cd704a7be0271860" providerId="LiveId" clId="{442366FE-C110-4D1F-8E50-F4768EC15232}" dt="2024-01-14T15:59:37.245" v="6499" actId="26606"/>
          <ac:spMkLst>
            <pc:docMk/>
            <pc:sldMk cId="1154171190" sldId="277"/>
            <ac:spMk id="25" creationId="{1B15ED52-F352-441B-82BF-E0EA34836D08}"/>
          </ac:spMkLst>
        </pc:spChg>
        <pc:spChg chg="add">
          <ac:chgData name="Max Smith" userId="cd704a7be0271860" providerId="LiveId" clId="{442366FE-C110-4D1F-8E50-F4768EC15232}" dt="2024-01-14T15:59:37.245" v="6499" actId="26606"/>
          <ac:spMkLst>
            <pc:docMk/>
            <pc:sldMk cId="1154171190" sldId="277"/>
            <ac:spMk id="27" creationId="{3B2E3793-BFE6-45A2-9B7B-E18844431C99}"/>
          </ac:spMkLst>
        </pc:spChg>
        <pc:spChg chg="add">
          <ac:chgData name="Max Smith" userId="cd704a7be0271860" providerId="LiveId" clId="{442366FE-C110-4D1F-8E50-F4768EC15232}" dt="2024-01-14T15:59:37.245" v="6499" actId="26606"/>
          <ac:spMkLst>
            <pc:docMk/>
            <pc:sldMk cId="1154171190" sldId="277"/>
            <ac:spMk id="29" creationId="{BC4C4868-CB8F-4AF9-9CDB-8108F2C19B67}"/>
          </ac:spMkLst>
        </pc:spChg>
        <pc:spChg chg="add">
          <ac:chgData name="Max Smith" userId="cd704a7be0271860" providerId="LiveId" clId="{442366FE-C110-4D1F-8E50-F4768EC15232}" dt="2024-01-14T15:59:37.245" v="6499" actId="26606"/>
          <ac:spMkLst>
            <pc:docMk/>
            <pc:sldMk cId="1154171190" sldId="277"/>
            <ac:spMk id="31" creationId="{375E0459-6403-40CD-989D-56A4407CA12E}"/>
          </ac:spMkLst>
        </pc:spChg>
        <pc:spChg chg="add">
          <ac:chgData name="Max Smith" userId="cd704a7be0271860" providerId="LiveId" clId="{442366FE-C110-4D1F-8E50-F4768EC15232}" dt="2024-01-14T15:59:37.245" v="6499" actId="26606"/>
          <ac:spMkLst>
            <pc:docMk/>
            <pc:sldMk cId="1154171190" sldId="277"/>
            <ac:spMk id="33" creationId="{53E5B1A8-3AC9-4BD1-9BBC-78CA94F2D1BA}"/>
          </ac:spMkLst>
        </pc:spChg>
      </pc:sldChg>
      <pc:sldChg chg="addSp delSp modSp new mod setBg setClrOvrMap">
        <pc:chgData name="Max Smith" userId="cd704a7be0271860" providerId="LiveId" clId="{442366FE-C110-4D1F-8E50-F4768EC15232}" dt="2024-02-06T15:07:17.757" v="16696" actId="20577"/>
        <pc:sldMkLst>
          <pc:docMk/>
          <pc:sldMk cId="2754065970" sldId="278"/>
        </pc:sldMkLst>
        <pc:spChg chg="mod">
          <ac:chgData name="Max Smith" userId="cd704a7be0271860" providerId="LiveId" clId="{442366FE-C110-4D1F-8E50-F4768EC15232}" dt="2024-01-27T10:54:12.323" v="14453" actId="20577"/>
          <ac:spMkLst>
            <pc:docMk/>
            <pc:sldMk cId="2754065970" sldId="278"/>
            <ac:spMk id="2" creationId="{5429A9B5-B0A8-AD59-4702-8ABC9DB256B4}"/>
          </ac:spMkLst>
        </pc:spChg>
        <pc:spChg chg="add del mod">
          <ac:chgData name="Max Smith" userId="cd704a7be0271860" providerId="LiveId" clId="{442366FE-C110-4D1F-8E50-F4768EC15232}" dt="2024-01-14T16:08:44.075" v="7878" actId="26606"/>
          <ac:spMkLst>
            <pc:docMk/>
            <pc:sldMk cId="2754065970" sldId="278"/>
            <ac:spMk id="3" creationId="{C99BC45F-B2FB-E4F6-B603-A069198A5EB2}"/>
          </ac:spMkLst>
        </pc:spChg>
        <pc:spChg chg="add del">
          <ac:chgData name="Max Smith" userId="cd704a7be0271860" providerId="LiveId" clId="{442366FE-C110-4D1F-8E50-F4768EC15232}" dt="2024-01-14T16:08:40.262" v="7875" actId="26606"/>
          <ac:spMkLst>
            <pc:docMk/>
            <pc:sldMk cId="2754065970" sldId="278"/>
            <ac:spMk id="8" creationId="{09588DA8-065E-4F6F-8EFD-43104AB2E0CF}"/>
          </ac:spMkLst>
        </pc:spChg>
        <pc:spChg chg="add del">
          <ac:chgData name="Max Smith" userId="cd704a7be0271860" providerId="LiveId" clId="{442366FE-C110-4D1F-8E50-F4768EC15232}" dt="2024-01-14T16:08:44.021" v="7877" actId="26606"/>
          <ac:spMkLst>
            <pc:docMk/>
            <pc:sldMk cId="2754065970" sldId="278"/>
            <ac:spMk id="9" creationId="{BACC6370-2D7E-4714-9D71-7542949D7D5D}"/>
          </ac:spMkLst>
        </pc:spChg>
        <pc:spChg chg="add del">
          <ac:chgData name="Max Smith" userId="cd704a7be0271860" providerId="LiveId" clId="{442366FE-C110-4D1F-8E50-F4768EC15232}" dt="2024-01-14T16:08:40.262" v="7875" actId="26606"/>
          <ac:spMkLst>
            <pc:docMk/>
            <pc:sldMk cId="2754065970" sldId="278"/>
            <ac:spMk id="10" creationId="{C4285719-470E-454C-AF62-8323075F1F5B}"/>
          </ac:spMkLst>
        </pc:spChg>
        <pc:spChg chg="add del">
          <ac:chgData name="Max Smith" userId="cd704a7be0271860" providerId="LiveId" clId="{442366FE-C110-4D1F-8E50-F4768EC15232}" dt="2024-01-14T16:08:44.021" v="7877" actId="26606"/>
          <ac:spMkLst>
            <pc:docMk/>
            <pc:sldMk cId="2754065970" sldId="278"/>
            <ac:spMk id="11" creationId="{F68B3F68-107C-434F-AA38-110D5EA91B85}"/>
          </ac:spMkLst>
        </pc:spChg>
        <pc:spChg chg="add del">
          <ac:chgData name="Max Smith" userId="cd704a7be0271860" providerId="LiveId" clId="{442366FE-C110-4D1F-8E50-F4768EC15232}" dt="2024-01-14T16:08:40.262" v="7875" actId="26606"/>
          <ac:spMkLst>
            <pc:docMk/>
            <pc:sldMk cId="2754065970" sldId="278"/>
            <ac:spMk id="12" creationId="{CD9FE4EF-C4D8-49A0-B2FF-81D8DB7D8A24}"/>
          </ac:spMkLst>
        </pc:spChg>
        <pc:spChg chg="add del">
          <ac:chgData name="Max Smith" userId="cd704a7be0271860" providerId="LiveId" clId="{442366FE-C110-4D1F-8E50-F4768EC15232}" dt="2024-01-14T16:08:44.021" v="7877" actId="26606"/>
          <ac:spMkLst>
            <pc:docMk/>
            <pc:sldMk cId="2754065970" sldId="278"/>
            <ac:spMk id="13" creationId="{AAD0DBB9-1A4B-4391-81D4-CB19F9AB918A}"/>
          </ac:spMkLst>
        </pc:spChg>
        <pc:spChg chg="add del">
          <ac:chgData name="Max Smith" userId="cd704a7be0271860" providerId="LiveId" clId="{442366FE-C110-4D1F-8E50-F4768EC15232}" dt="2024-01-14T16:08:40.262" v="7875" actId="26606"/>
          <ac:spMkLst>
            <pc:docMk/>
            <pc:sldMk cId="2754065970" sldId="278"/>
            <ac:spMk id="14" creationId="{4300840D-0A0B-4512-BACA-B439D5B9C57C}"/>
          </ac:spMkLst>
        </pc:spChg>
        <pc:spChg chg="add del">
          <ac:chgData name="Max Smith" userId="cd704a7be0271860" providerId="LiveId" clId="{442366FE-C110-4D1F-8E50-F4768EC15232}" dt="2024-01-14T16:08:44.021" v="7877" actId="26606"/>
          <ac:spMkLst>
            <pc:docMk/>
            <pc:sldMk cId="2754065970" sldId="278"/>
            <ac:spMk id="15" creationId="{063BBA22-50EA-4C4D-BE05-F1CE4E63AA56}"/>
          </ac:spMkLst>
        </pc:spChg>
        <pc:spChg chg="add del">
          <ac:chgData name="Max Smith" userId="cd704a7be0271860" providerId="LiveId" clId="{442366FE-C110-4D1F-8E50-F4768EC15232}" dt="2024-01-14T16:08:40.262" v="7875" actId="26606"/>
          <ac:spMkLst>
            <pc:docMk/>
            <pc:sldMk cId="2754065970" sldId="278"/>
            <ac:spMk id="16" creationId="{D2B78728-A580-49A7-84F9-6EF6F583ADE0}"/>
          </ac:spMkLst>
        </pc:spChg>
        <pc:spChg chg="add del">
          <ac:chgData name="Max Smith" userId="cd704a7be0271860" providerId="LiveId" clId="{442366FE-C110-4D1F-8E50-F4768EC15232}" dt="2024-01-19T23:47:02.475" v="9175" actId="26606"/>
          <ac:spMkLst>
            <pc:docMk/>
            <pc:sldMk cId="2754065970" sldId="278"/>
            <ac:spMk id="17" creationId="{53B021B3-DE93-4AB7-8A18-CF5F1CED88B8}"/>
          </ac:spMkLst>
        </pc:spChg>
        <pc:spChg chg="add del">
          <ac:chgData name="Max Smith" userId="cd704a7be0271860" providerId="LiveId" clId="{442366FE-C110-4D1F-8E50-F4768EC15232}" dt="2024-01-14T16:08:40.262" v="7875" actId="26606"/>
          <ac:spMkLst>
            <pc:docMk/>
            <pc:sldMk cId="2754065970" sldId="278"/>
            <ac:spMk id="18" creationId="{38FAA1A1-D861-433F-88FA-1E9D6FD31D11}"/>
          </ac:spMkLst>
        </pc:spChg>
        <pc:spChg chg="add del">
          <ac:chgData name="Max Smith" userId="cd704a7be0271860" providerId="LiveId" clId="{442366FE-C110-4D1F-8E50-F4768EC15232}" dt="2024-01-19T23:47:02.475" v="9175" actId="26606"/>
          <ac:spMkLst>
            <pc:docMk/>
            <pc:sldMk cId="2754065970" sldId="278"/>
            <ac:spMk id="19" creationId="{52D502E5-F6B4-4D58-B4AE-FC466FF15EE8}"/>
          </ac:spMkLst>
        </pc:spChg>
        <pc:spChg chg="add del">
          <ac:chgData name="Max Smith" userId="cd704a7be0271860" providerId="LiveId" clId="{442366FE-C110-4D1F-8E50-F4768EC15232}" dt="2024-01-14T16:08:40.262" v="7875" actId="26606"/>
          <ac:spMkLst>
            <pc:docMk/>
            <pc:sldMk cId="2754065970" sldId="278"/>
            <ac:spMk id="20" creationId="{8D71EDA1-87BF-4D5D-AB79-F346FD19278A}"/>
          </ac:spMkLst>
        </pc:spChg>
        <pc:spChg chg="add del">
          <ac:chgData name="Max Smith" userId="cd704a7be0271860" providerId="LiveId" clId="{442366FE-C110-4D1F-8E50-F4768EC15232}" dt="2024-01-19T23:47:02.475" v="9175" actId="26606"/>
          <ac:spMkLst>
            <pc:docMk/>
            <pc:sldMk cId="2754065970" sldId="278"/>
            <ac:spMk id="21" creationId="{9DECDBF4-02B6-4BB4-B65B-B8107AD6A9E8}"/>
          </ac:spMkLst>
        </pc:spChg>
        <pc:spChg chg="add del">
          <ac:chgData name="Max Smith" userId="cd704a7be0271860" providerId="LiveId" clId="{442366FE-C110-4D1F-8E50-F4768EC15232}" dt="2024-01-19T23:47:16.272" v="9176" actId="26606"/>
          <ac:spMkLst>
            <pc:docMk/>
            <pc:sldMk cId="2754065970" sldId="278"/>
            <ac:spMk id="28" creationId="{C05CBC3C-2E5A-4839-8B9B-2E5A6ADF0F58}"/>
          </ac:spMkLst>
        </pc:spChg>
        <pc:spChg chg="add del">
          <ac:chgData name="Max Smith" userId="cd704a7be0271860" providerId="LiveId" clId="{442366FE-C110-4D1F-8E50-F4768EC15232}" dt="2024-01-19T23:47:16.272" v="9176" actId="26606"/>
          <ac:spMkLst>
            <pc:docMk/>
            <pc:sldMk cId="2754065970" sldId="278"/>
            <ac:spMk id="30" creationId="{DB5B423A-57CC-4C58-AA26-8E2E862B03A0}"/>
          </ac:spMkLst>
        </pc:spChg>
        <pc:spChg chg="add del">
          <ac:chgData name="Max Smith" userId="cd704a7be0271860" providerId="LiveId" clId="{442366FE-C110-4D1F-8E50-F4768EC15232}" dt="2024-01-19T23:47:46.295" v="9179" actId="26606"/>
          <ac:spMkLst>
            <pc:docMk/>
            <pc:sldMk cId="2754065970" sldId="278"/>
            <ac:spMk id="35" creationId="{C05CBC3C-2E5A-4839-8B9B-2E5A6ADF0F58}"/>
          </ac:spMkLst>
        </pc:spChg>
        <pc:spChg chg="add del">
          <ac:chgData name="Max Smith" userId="cd704a7be0271860" providerId="LiveId" clId="{442366FE-C110-4D1F-8E50-F4768EC15232}" dt="2024-01-19T23:47:46.295" v="9179" actId="26606"/>
          <ac:spMkLst>
            <pc:docMk/>
            <pc:sldMk cId="2754065970" sldId="278"/>
            <ac:spMk id="37" creationId="{DB5B423A-57CC-4C58-AA26-8E2E862B03A0}"/>
          </ac:spMkLst>
        </pc:spChg>
        <pc:spChg chg="add del">
          <ac:chgData name="Max Smith" userId="cd704a7be0271860" providerId="LiveId" clId="{442366FE-C110-4D1F-8E50-F4768EC15232}" dt="2024-01-26T23:23:06.937" v="13833" actId="26606"/>
          <ac:spMkLst>
            <pc:docMk/>
            <pc:sldMk cId="2754065970" sldId="278"/>
            <ac:spMk id="42" creationId="{257363FD-7E77-4145-9483-331A807ADF0E}"/>
          </ac:spMkLst>
        </pc:spChg>
        <pc:spChg chg="add del">
          <ac:chgData name="Max Smith" userId="cd704a7be0271860" providerId="LiveId" clId="{442366FE-C110-4D1F-8E50-F4768EC15232}" dt="2024-01-26T23:22:32.565" v="13828" actId="26606"/>
          <ac:spMkLst>
            <pc:docMk/>
            <pc:sldMk cId="2754065970" sldId="278"/>
            <ac:spMk id="47" creationId="{31293F9B-599E-4871-A414-757225FA346A}"/>
          </ac:spMkLst>
        </pc:spChg>
        <pc:spChg chg="add del">
          <ac:chgData name="Max Smith" userId="cd704a7be0271860" providerId="LiveId" clId="{442366FE-C110-4D1F-8E50-F4768EC15232}" dt="2024-01-26T23:22:32.565" v="13828" actId="26606"/>
          <ac:spMkLst>
            <pc:docMk/>
            <pc:sldMk cId="2754065970" sldId="278"/>
            <ac:spMk id="49" creationId="{E5F17139-31EE-46AC-B04F-DBBD852DD6CB}"/>
          </ac:spMkLst>
        </pc:spChg>
        <pc:spChg chg="add">
          <ac:chgData name="Max Smith" userId="cd704a7be0271860" providerId="LiveId" clId="{442366FE-C110-4D1F-8E50-F4768EC15232}" dt="2024-01-26T23:23:06.937" v="13833" actId="26606"/>
          <ac:spMkLst>
            <pc:docMk/>
            <pc:sldMk cId="2754065970" sldId="278"/>
            <ac:spMk id="53" creationId="{D2B78728-A580-49A7-84F9-6EF6F583ADE0}"/>
          </ac:spMkLst>
        </pc:spChg>
        <pc:spChg chg="add">
          <ac:chgData name="Max Smith" userId="cd704a7be0271860" providerId="LiveId" clId="{442366FE-C110-4D1F-8E50-F4768EC15232}" dt="2024-01-26T23:23:06.937" v="13833" actId="26606"/>
          <ac:spMkLst>
            <pc:docMk/>
            <pc:sldMk cId="2754065970" sldId="278"/>
            <ac:spMk id="57" creationId="{8D71EDA1-87BF-4D5D-AB79-F346FD19278A}"/>
          </ac:spMkLst>
        </pc:spChg>
        <pc:spChg chg="add del">
          <ac:chgData name="Max Smith" userId="cd704a7be0271860" providerId="LiveId" clId="{442366FE-C110-4D1F-8E50-F4768EC15232}" dt="2024-01-26T23:22:41.296" v="13830" actId="26606"/>
          <ac:spMkLst>
            <pc:docMk/>
            <pc:sldMk cId="2754065970" sldId="278"/>
            <ac:spMk id="70" creationId="{257363FD-7E77-4145-9483-331A807ADF0E}"/>
          </ac:spMkLst>
        </pc:spChg>
        <pc:spChg chg="add del">
          <ac:chgData name="Max Smith" userId="cd704a7be0271860" providerId="LiveId" clId="{442366FE-C110-4D1F-8E50-F4768EC15232}" dt="2024-01-26T23:23:06.844" v="13832" actId="26606"/>
          <ac:spMkLst>
            <pc:docMk/>
            <pc:sldMk cId="2754065970" sldId="278"/>
            <ac:spMk id="72" creationId="{9228552E-C8B1-4A80-8448-0787CE0FC704}"/>
          </ac:spMkLst>
        </pc:spChg>
        <pc:spChg chg="add">
          <ac:chgData name="Max Smith" userId="cd704a7be0271860" providerId="LiveId" clId="{442366FE-C110-4D1F-8E50-F4768EC15232}" dt="2024-01-26T23:23:06.937" v="13833" actId="26606"/>
          <ac:spMkLst>
            <pc:docMk/>
            <pc:sldMk cId="2754065970" sldId="278"/>
            <ac:spMk id="74" creationId="{C4285719-470E-454C-AF62-8323075F1F5B}"/>
          </ac:spMkLst>
        </pc:spChg>
        <pc:spChg chg="add">
          <ac:chgData name="Max Smith" userId="cd704a7be0271860" providerId="LiveId" clId="{442366FE-C110-4D1F-8E50-F4768EC15232}" dt="2024-01-26T23:23:06.937" v="13833" actId="26606"/>
          <ac:spMkLst>
            <pc:docMk/>
            <pc:sldMk cId="2754065970" sldId="278"/>
            <ac:spMk id="75" creationId="{CD9FE4EF-C4D8-49A0-B2FF-81D8DB7D8A24}"/>
          </ac:spMkLst>
        </pc:spChg>
        <pc:spChg chg="add">
          <ac:chgData name="Max Smith" userId="cd704a7be0271860" providerId="LiveId" clId="{442366FE-C110-4D1F-8E50-F4768EC15232}" dt="2024-01-26T23:23:06.937" v="13833" actId="26606"/>
          <ac:spMkLst>
            <pc:docMk/>
            <pc:sldMk cId="2754065970" sldId="278"/>
            <ac:spMk id="76" creationId="{4300840D-0A0B-4512-BACA-B439D5B9C57C}"/>
          </ac:spMkLst>
        </pc:spChg>
        <pc:spChg chg="add">
          <ac:chgData name="Max Smith" userId="cd704a7be0271860" providerId="LiveId" clId="{442366FE-C110-4D1F-8E50-F4768EC15232}" dt="2024-01-26T23:23:06.937" v="13833" actId="26606"/>
          <ac:spMkLst>
            <pc:docMk/>
            <pc:sldMk cId="2754065970" sldId="278"/>
            <ac:spMk id="77" creationId="{38FAA1A1-D861-433F-88FA-1E9D6FD31D11}"/>
          </ac:spMkLst>
        </pc:spChg>
        <pc:grpChg chg="add del">
          <ac:chgData name="Max Smith" userId="cd704a7be0271860" providerId="LiveId" clId="{442366FE-C110-4D1F-8E50-F4768EC15232}" dt="2024-01-26T23:22:32.565" v="13828" actId="26606"/>
          <ac:grpSpMkLst>
            <pc:docMk/>
            <pc:sldMk cId="2754065970" sldId="278"/>
            <ac:grpSpMk id="51" creationId="{53883AA7-7F86-41F8-A1D8-06E9886E7632}"/>
          </ac:grpSpMkLst>
        </pc:grpChg>
        <pc:grpChg chg="add del">
          <ac:chgData name="Max Smith" userId="cd704a7be0271860" providerId="LiveId" clId="{442366FE-C110-4D1F-8E50-F4768EC15232}" dt="2024-01-26T23:22:32.565" v="13828" actId="26606"/>
          <ac:grpSpMkLst>
            <pc:docMk/>
            <pc:sldMk cId="2754065970" sldId="278"/>
            <ac:grpSpMk id="55" creationId="{71A8B53C-ED2D-4081-AC0C-F87A9D4B3AFD}"/>
          </ac:grpSpMkLst>
        </pc:grpChg>
        <pc:graphicFrameChg chg="add del">
          <ac:chgData name="Max Smith" userId="cd704a7be0271860" providerId="LiveId" clId="{442366FE-C110-4D1F-8E50-F4768EC15232}" dt="2024-01-14T16:08:44.021" v="7877" actId="26606"/>
          <ac:graphicFrameMkLst>
            <pc:docMk/>
            <pc:sldMk cId="2754065970" sldId="278"/>
            <ac:graphicFrameMk id="5" creationId="{54D83453-512B-A6BD-0743-3F777BC1B10E}"/>
          </ac:graphicFrameMkLst>
        </pc:graphicFrameChg>
        <pc:graphicFrameChg chg="add del mod">
          <ac:chgData name="Max Smith" userId="cd704a7be0271860" providerId="LiveId" clId="{442366FE-C110-4D1F-8E50-F4768EC15232}" dt="2024-01-19T23:47:02.475" v="9175" actId="26606"/>
          <ac:graphicFrameMkLst>
            <pc:docMk/>
            <pc:sldMk cId="2754065970" sldId="278"/>
            <ac:graphicFrameMk id="22" creationId="{FA57E107-A3D2-1F8D-B21E-BAD7AC134505}"/>
          </ac:graphicFrameMkLst>
        </pc:graphicFrameChg>
        <pc:graphicFrameChg chg="add mod modGraphic">
          <ac:chgData name="Max Smith" userId="cd704a7be0271860" providerId="LiveId" clId="{442366FE-C110-4D1F-8E50-F4768EC15232}" dt="2024-02-06T15:07:17.757" v="16696" actId="20577"/>
          <ac:graphicFrameMkLst>
            <pc:docMk/>
            <pc:sldMk cId="2754065970" sldId="278"/>
            <ac:graphicFrameMk id="24" creationId="{7D0EC015-4AB6-8EC4-142B-064B1D175FA3}"/>
          </ac:graphicFrameMkLst>
        </pc:graphicFrameChg>
      </pc:sldChg>
      <pc:sldChg chg="addSp modSp new mod ord setBg modNotesTx">
        <pc:chgData name="Max Smith" userId="cd704a7be0271860" providerId="LiveId" clId="{442366FE-C110-4D1F-8E50-F4768EC15232}" dt="2024-01-31T19:02:21.490" v="14761" actId="113"/>
        <pc:sldMkLst>
          <pc:docMk/>
          <pc:sldMk cId="2468324621" sldId="279"/>
        </pc:sldMkLst>
        <pc:spChg chg="mod">
          <ac:chgData name="Max Smith" userId="cd704a7be0271860" providerId="LiveId" clId="{442366FE-C110-4D1F-8E50-F4768EC15232}" dt="2024-01-19T16:39:31.461" v="8843" actId="26606"/>
          <ac:spMkLst>
            <pc:docMk/>
            <pc:sldMk cId="2468324621" sldId="279"/>
            <ac:spMk id="2" creationId="{583150A9-F77A-1E01-A0F8-6C6CC91BB1C4}"/>
          </ac:spMkLst>
        </pc:spChg>
        <pc:spChg chg="mod">
          <ac:chgData name="Max Smith" userId="cd704a7be0271860" providerId="LiveId" clId="{442366FE-C110-4D1F-8E50-F4768EC15232}" dt="2024-01-31T19:02:21.490" v="14761" actId="113"/>
          <ac:spMkLst>
            <pc:docMk/>
            <pc:sldMk cId="2468324621" sldId="279"/>
            <ac:spMk id="3" creationId="{0FB21105-7D26-10F3-3724-C465E3C3A1ED}"/>
          </ac:spMkLst>
        </pc:spChg>
        <pc:spChg chg="add">
          <ac:chgData name="Max Smith" userId="cd704a7be0271860" providerId="LiveId" clId="{442366FE-C110-4D1F-8E50-F4768EC15232}" dt="2024-01-19T16:39:31.461" v="8843" actId="26606"/>
          <ac:spMkLst>
            <pc:docMk/>
            <pc:sldMk cId="2468324621" sldId="279"/>
            <ac:spMk id="8" creationId="{09588DA8-065E-4F6F-8EFD-43104AB2E0CF}"/>
          </ac:spMkLst>
        </pc:spChg>
        <pc:spChg chg="add">
          <ac:chgData name="Max Smith" userId="cd704a7be0271860" providerId="LiveId" clId="{442366FE-C110-4D1F-8E50-F4768EC15232}" dt="2024-01-19T16:39:31.461" v="8843" actId="26606"/>
          <ac:spMkLst>
            <pc:docMk/>
            <pc:sldMk cId="2468324621" sldId="279"/>
            <ac:spMk id="10" creationId="{C4285719-470E-454C-AF62-8323075F1F5B}"/>
          </ac:spMkLst>
        </pc:spChg>
        <pc:spChg chg="add">
          <ac:chgData name="Max Smith" userId="cd704a7be0271860" providerId="LiveId" clId="{442366FE-C110-4D1F-8E50-F4768EC15232}" dt="2024-01-19T16:39:31.461" v="8843" actId="26606"/>
          <ac:spMkLst>
            <pc:docMk/>
            <pc:sldMk cId="2468324621" sldId="279"/>
            <ac:spMk id="12" creationId="{CD9FE4EF-C4D8-49A0-B2FF-81D8DB7D8A24}"/>
          </ac:spMkLst>
        </pc:spChg>
        <pc:spChg chg="add">
          <ac:chgData name="Max Smith" userId="cd704a7be0271860" providerId="LiveId" clId="{442366FE-C110-4D1F-8E50-F4768EC15232}" dt="2024-01-19T16:39:31.461" v="8843" actId="26606"/>
          <ac:spMkLst>
            <pc:docMk/>
            <pc:sldMk cId="2468324621" sldId="279"/>
            <ac:spMk id="14" creationId="{4300840D-0A0B-4512-BACA-B439D5B9C57C}"/>
          </ac:spMkLst>
        </pc:spChg>
        <pc:spChg chg="add">
          <ac:chgData name="Max Smith" userId="cd704a7be0271860" providerId="LiveId" clId="{442366FE-C110-4D1F-8E50-F4768EC15232}" dt="2024-01-19T16:39:31.461" v="8843" actId="26606"/>
          <ac:spMkLst>
            <pc:docMk/>
            <pc:sldMk cId="2468324621" sldId="279"/>
            <ac:spMk id="16" creationId="{D2B78728-A580-49A7-84F9-6EF6F583ADE0}"/>
          </ac:spMkLst>
        </pc:spChg>
        <pc:spChg chg="add">
          <ac:chgData name="Max Smith" userId="cd704a7be0271860" providerId="LiveId" clId="{442366FE-C110-4D1F-8E50-F4768EC15232}" dt="2024-01-19T16:39:31.461" v="8843" actId="26606"/>
          <ac:spMkLst>
            <pc:docMk/>
            <pc:sldMk cId="2468324621" sldId="279"/>
            <ac:spMk id="18" creationId="{38FAA1A1-D861-433F-88FA-1E9D6FD31D11}"/>
          </ac:spMkLst>
        </pc:spChg>
        <pc:spChg chg="add">
          <ac:chgData name="Max Smith" userId="cd704a7be0271860" providerId="LiveId" clId="{442366FE-C110-4D1F-8E50-F4768EC15232}" dt="2024-01-19T16:39:31.461" v="8843" actId="26606"/>
          <ac:spMkLst>
            <pc:docMk/>
            <pc:sldMk cId="2468324621" sldId="279"/>
            <ac:spMk id="20" creationId="{8D71EDA1-87BF-4D5D-AB79-F346FD19278A}"/>
          </ac:spMkLst>
        </pc:spChg>
      </pc:sldChg>
      <pc:sldChg chg="addSp delSp modSp new mod setBg addAnim">
        <pc:chgData name="Max Smith" userId="cd704a7be0271860" providerId="LiveId" clId="{442366FE-C110-4D1F-8E50-F4768EC15232}" dt="2024-01-31T13:32:26.192" v="14760" actId="20577"/>
        <pc:sldMkLst>
          <pc:docMk/>
          <pc:sldMk cId="1834582215" sldId="280"/>
        </pc:sldMkLst>
        <pc:spChg chg="mod">
          <ac:chgData name="Max Smith" userId="cd704a7be0271860" providerId="LiveId" clId="{442366FE-C110-4D1F-8E50-F4768EC15232}" dt="2024-01-31T13:32:26.192" v="14760" actId="20577"/>
          <ac:spMkLst>
            <pc:docMk/>
            <pc:sldMk cId="1834582215" sldId="280"/>
            <ac:spMk id="2" creationId="{2461D370-BE6A-31EB-115B-6CF8C698CB40}"/>
          </ac:spMkLst>
        </pc:spChg>
        <pc:spChg chg="add del">
          <ac:chgData name="Max Smith" userId="cd704a7be0271860" providerId="LiveId" clId="{442366FE-C110-4D1F-8E50-F4768EC15232}" dt="2024-01-19T23:48:15.764" v="9189" actId="26606"/>
          <ac:spMkLst>
            <pc:docMk/>
            <pc:sldMk cId="1834582215" sldId="280"/>
            <ac:spMk id="3" creationId="{00C4A7B9-0FC9-3845-D65D-FDF02D82045E}"/>
          </ac:spMkLst>
        </pc:spChg>
        <pc:spChg chg="add del mod">
          <ac:chgData name="Max Smith" userId="cd704a7be0271860" providerId="LiveId" clId="{442366FE-C110-4D1F-8E50-F4768EC15232}" dt="2024-01-31T13:32:10.454" v="14746" actId="26606"/>
          <ac:spMkLst>
            <pc:docMk/>
            <pc:sldMk cId="1834582215" sldId="280"/>
            <ac:spMk id="3" creationId="{E3BFFB23-97BB-C387-1377-1BEE333A0C36}"/>
          </ac:spMkLst>
        </pc:spChg>
        <pc:spChg chg="add mod">
          <ac:chgData name="Max Smith" userId="cd704a7be0271860" providerId="LiveId" clId="{442366FE-C110-4D1F-8E50-F4768EC15232}" dt="2024-01-31T13:31:51.878" v="14744" actId="1076"/>
          <ac:spMkLst>
            <pc:docMk/>
            <pc:sldMk cId="1834582215" sldId="280"/>
            <ac:spMk id="4" creationId="{DBD0603D-AFD8-CBE4-B252-5448CBB0AB0F}"/>
          </ac:spMkLst>
        </pc:spChg>
        <pc:spChg chg="add del">
          <ac:chgData name="Max Smith" userId="cd704a7be0271860" providerId="LiveId" clId="{442366FE-C110-4D1F-8E50-F4768EC15232}" dt="2024-01-19T23:48:12.037" v="9186" actId="26606"/>
          <ac:spMkLst>
            <pc:docMk/>
            <pc:sldMk cId="1834582215" sldId="280"/>
            <ac:spMk id="9" creationId="{8870DEF6-46A2-D4F8-8BE6-91165D93ECC4}"/>
          </ac:spMkLst>
        </pc:spChg>
        <pc:spChg chg="add del">
          <ac:chgData name="Max Smith" userId="cd704a7be0271860" providerId="LiveId" clId="{442366FE-C110-4D1F-8E50-F4768EC15232}" dt="2024-01-19T23:48:15.744" v="9188" actId="26606"/>
          <ac:spMkLst>
            <pc:docMk/>
            <pc:sldMk cId="1834582215" sldId="280"/>
            <ac:spMk id="10" creationId="{A3363022-C969-41E9-8EB2-E4C94908C1FA}"/>
          </ac:spMkLst>
        </pc:spChg>
        <pc:spChg chg="add del">
          <ac:chgData name="Max Smith" userId="cd704a7be0271860" providerId="LiveId" clId="{442366FE-C110-4D1F-8E50-F4768EC15232}" dt="2024-01-19T23:48:15.744" v="9188" actId="26606"/>
          <ac:spMkLst>
            <pc:docMk/>
            <pc:sldMk cId="1834582215" sldId="280"/>
            <ac:spMk id="12" creationId="{8D1AD6B3-BE88-4CEB-BA17-790657CC4729}"/>
          </ac:spMkLst>
        </pc:spChg>
        <pc:spChg chg="add del">
          <ac:chgData name="Max Smith" userId="cd704a7be0271860" providerId="LiveId" clId="{442366FE-C110-4D1F-8E50-F4768EC15232}" dt="2024-01-26T23:25:11.856" v="13842" actId="26606"/>
          <ac:spMkLst>
            <pc:docMk/>
            <pc:sldMk cId="1834582215" sldId="280"/>
            <ac:spMk id="13" creationId="{AF2F604E-43BE-4DC3-B983-E071523364F8}"/>
          </ac:spMkLst>
        </pc:spChg>
        <pc:spChg chg="add del">
          <ac:chgData name="Max Smith" userId="cd704a7be0271860" providerId="LiveId" clId="{442366FE-C110-4D1F-8E50-F4768EC15232}" dt="2024-01-26T23:25:11.856" v="13842" actId="26606"/>
          <ac:spMkLst>
            <pc:docMk/>
            <pc:sldMk cId="1834582215" sldId="280"/>
            <ac:spMk id="19" creationId="{0671A8AE-40A1-4631-A6B8-581AFF065482}"/>
          </ac:spMkLst>
        </pc:spChg>
        <pc:spChg chg="add del">
          <ac:chgData name="Max Smith" userId="cd704a7be0271860" providerId="LiveId" clId="{442366FE-C110-4D1F-8E50-F4768EC15232}" dt="2024-01-26T23:25:11.856" v="13842" actId="26606"/>
          <ac:spMkLst>
            <pc:docMk/>
            <pc:sldMk cId="1834582215" sldId="280"/>
            <ac:spMk id="21" creationId="{AB58EF07-17C2-48CF-ABB0-EEF1F17CB8F0}"/>
          </ac:spMkLst>
        </pc:spChg>
        <pc:spChg chg="add del">
          <ac:chgData name="Max Smith" userId="cd704a7be0271860" providerId="LiveId" clId="{442366FE-C110-4D1F-8E50-F4768EC15232}" dt="2024-01-26T23:25:11.856" v="13842" actId="26606"/>
          <ac:spMkLst>
            <pc:docMk/>
            <pc:sldMk cId="1834582215" sldId="280"/>
            <ac:spMk id="22" creationId="{08C9B587-E65E-4B52-B37C-ABEBB6E87928}"/>
          </ac:spMkLst>
        </pc:spChg>
        <pc:spChg chg="add del">
          <ac:chgData name="Max Smith" userId="cd704a7be0271860" providerId="LiveId" clId="{442366FE-C110-4D1F-8E50-F4768EC15232}" dt="2024-01-26T23:25:11.835" v="13841" actId="26606"/>
          <ac:spMkLst>
            <pc:docMk/>
            <pc:sldMk cId="1834582215" sldId="280"/>
            <ac:spMk id="27" creationId="{A8384FB5-9ADC-4DDC-881B-597D56F5B15D}"/>
          </ac:spMkLst>
        </pc:spChg>
        <pc:spChg chg="add del">
          <ac:chgData name="Max Smith" userId="cd704a7be0271860" providerId="LiveId" clId="{442366FE-C110-4D1F-8E50-F4768EC15232}" dt="2024-01-26T23:25:11.835" v="13841" actId="26606"/>
          <ac:spMkLst>
            <pc:docMk/>
            <pc:sldMk cId="1834582215" sldId="280"/>
            <ac:spMk id="29" creationId="{91E5A9A7-95C6-4F4F-B00E-C82E07FE62EF}"/>
          </ac:spMkLst>
        </pc:spChg>
        <pc:spChg chg="add del">
          <ac:chgData name="Max Smith" userId="cd704a7be0271860" providerId="LiveId" clId="{442366FE-C110-4D1F-8E50-F4768EC15232}" dt="2024-01-26T23:25:11.835" v="13841" actId="26606"/>
          <ac:spMkLst>
            <pc:docMk/>
            <pc:sldMk cId="1834582215" sldId="280"/>
            <ac:spMk id="31" creationId="{D07DD2DE-F619-49DD-B5E7-03A290FF4ED1}"/>
          </ac:spMkLst>
        </pc:spChg>
        <pc:spChg chg="add del">
          <ac:chgData name="Max Smith" userId="cd704a7be0271860" providerId="LiveId" clId="{442366FE-C110-4D1F-8E50-F4768EC15232}" dt="2024-01-26T23:25:11.835" v="13841" actId="26606"/>
          <ac:spMkLst>
            <pc:docMk/>
            <pc:sldMk cId="1834582215" sldId="280"/>
            <ac:spMk id="33" creationId="{85149191-5F60-4A28-AAFF-039F96B0F3EC}"/>
          </ac:spMkLst>
        </pc:spChg>
        <pc:spChg chg="add del">
          <ac:chgData name="Max Smith" userId="cd704a7be0271860" providerId="LiveId" clId="{442366FE-C110-4D1F-8E50-F4768EC15232}" dt="2024-01-26T23:25:11.835" v="13841" actId="26606"/>
          <ac:spMkLst>
            <pc:docMk/>
            <pc:sldMk cId="1834582215" sldId="280"/>
            <ac:spMk id="35" creationId="{F8260ED5-17F7-4158-B241-D51DD4CF1B7E}"/>
          </ac:spMkLst>
        </pc:spChg>
        <pc:spChg chg="add">
          <ac:chgData name="Max Smith" userId="cd704a7be0271860" providerId="LiveId" clId="{442366FE-C110-4D1F-8E50-F4768EC15232}" dt="2024-01-26T23:25:11.856" v="13842" actId="26606"/>
          <ac:spMkLst>
            <pc:docMk/>
            <pc:sldMk cId="1834582215" sldId="280"/>
            <ac:spMk id="37" creationId="{E91DC736-0EF8-4F87-9146-EBF1D2EE4D3D}"/>
          </ac:spMkLst>
        </pc:spChg>
        <pc:spChg chg="add">
          <ac:chgData name="Max Smith" userId="cd704a7be0271860" providerId="LiveId" clId="{442366FE-C110-4D1F-8E50-F4768EC15232}" dt="2024-01-26T23:25:11.856" v="13842" actId="26606"/>
          <ac:spMkLst>
            <pc:docMk/>
            <pc:sldMk cId="1834582215" sldId="280"/>
            <ac:spMk id="38" creationId="{097CD68E-23E3-4007-8847-CD0944C4F7BE}"/>
          </ac:spMkLst>
        </pc:spChg>
        <pc:spChg chg="add">
          <ac:chgData name="Max Smith" userId="cd704a7be0271860" providerId="LiveId" clId="{442366FE-C110-4D1F-8E50-F4768EC15232}" dt="2024-01-26T23:25:11.856" v="13842" actId="26606"/>
          <ac:spMkLst>
            <pc:docMk/>
            <pc:sldMk cId="1834582215" sldId="280"/>
            <ac:spMk id="39" creationId="{AF2F604E-43BE-4DC3-B983-E071523364F8}"/>
          </ac:spMkLst>
        </pc:spChg>
        <pc:spChg chg="add">
          <ac:chgData name="Max Smith" userId="cd704a7be0271860" providerId="LiveId" clId="{442366FE-C110-4D1F-8E50-F4768EC15232}" dt="2024-01-26T23:25:11.856" v="13842" actId="26606"/>
          <ac:spMkLst>
            <pc:docMk/>
            <pc:sldMk cId="1834582215" sldId="280"/>
            <ac:spMk id="40" creationId="{08C9B587-E65E-4B52-B37C-ABEBB6E87928}"/>
          </ac:spMkLst>
        </pc:spChg>
        <pc:grpChg chg="add del">
          <ac:chgData name="Max Smith" userId="cd704a7be0271860" providerId="LiveId" clId="{442366FE-C110-4D1F-8E50-F4768EC15232}" dt="2024-01-19T23:48:15.744" v="9188" actId="26606"/>
          <ac:grpSpMkLst>
            <pc:docMk/>
            <pc:sldMk cId="1834582215" sldId="280"/>
            <ac:grpSpMk id="14" creationId="{89D1390B-7E13-4B4F-9CB2-391063412E54}"/>
          </ac:grpSpMkLst>
        </pc:grpChg>
        <pc:graphicFrameChg chg="add del mod">
          <ac:chgData name="Max Smith" userId="cd704a7be0271860" providerId="LiveId" clId="{442366FE-C110-4D1F-8E50-F4768EC15232}" dt="2024-01-31T13:30:18.479" v="14712" actId="26606"/>
          <ac:graphicFrameMkLst>
            <pc:docMk/>
            <pc:sldMk cId="1834582215" sldId="280"/>
            <ac:graphicFrameMk id="42" creationId="{043EEB52-CC4B-2893-7452-63A9C9ACC4C3}"/>
          </ac:graphicFrameMkLst>
        </pc:graphicFrameChg>
        <pc:graphicFrameChg chg="add del">
          <ac:chgData name="Max Smith" userId="cd704a7be0271860" providerId="LiveId" clId="{442366FE-C110-4D1F-8E50-F4768EC15232}" dt="2024-01-31T13:31:16.562" v="14734" actId="26606"/>
          <ac:graphicFrameMkLst>
            <pc:docMk/>
            <pc:sldMk cId="1834582215" sldId="280"/>
            <ac:graphicFrameMk id="43" creationId="{C34200F0-2801-EBFB-B884-86F9F219B393}"/>
          </ac:graphicFrameMkLst>
        </pc:graphicFrameChg>
        <pc:graphicFrameChg chg="add">
          <ac:chgData name="Max Smith" userId="cd704a7be0271860" providerId="LiveId" clId="{442366FE-C110-4D1F-8E50-F4768EC15232}" dt="2024-01-31T13:32:10.454" v="14746" actId="26606"/>
          <ac:graphicFrameMkLst>
            <pc:docMk/>
            <pc:sldMk cId="1834582215" sldId="280"/>
            <ac:graphicFrameMk id="44" creationId="{D5199FB6-8739-C9D8-AC3D-6F922B01F2AD}"/>
          </ac:graphicFrameMkLst>
        </pc:graphicFrameChg>
        <pc:picChg chg="add del">
          <ac:chgData name="Max Smith" userId="cd704a7be0271860" providerId="LiveId" clId="{442366FE-C110-4D1F-8E50-F4768EC15232}" dt="2024-01-19T23:48:12.037" v="9186" actId="26606"/>
          <ac:picMkLst>
            <pc:docMk/>
            <pc:sldMk cId="1834582215" sldId="280"/>
            <ac:picMk id="5" creationId="{ABDD7412-2363-F291-5B7A-606E852B677D}"/>
          </ac:picMkLst>
        </pc:picChg>
        <pc:picChg chg="add del mod">
          <ac:chgData name="Max Smith" userId="cd704a7be0271860" providerId="LiveId" clId="{442366FE-C110-4D1F-8E50-F4768EC15232}" dt="2024-01-31T13:30:20.353" v="14718" actId="931"/>
          <ac:picMkLst>
            <pc:docMk/>
            <pc:sldMk cId="1834582215" sldId="280"/>
            <ac:picMk id="6" creationId="{DD2F54E0-1B85-97D9-99B3-42707BB9D772}"/>
          </ac:picMkLst>
        </pc:picChg>
        <pc:picChg chg="add del">
          <ac:chgData name="Max Smith" userId="cd704a7be0271860" providerId="LiveId" clId="{442366FE-C110-4D1F-8E50-F4768EC15232}" dt="2024-01-19T23:48:15.744" v="9188" actId="26606"/>
          <ac:picMkLst>
            <pc:docMk/>
            <pc:sldMk cId="1834582215" sldId="280"/>
            <ac:picMk id="7" creationId="{04480B2C-DBE9-C464-DB8B-E484711C12E8}"/>
          </ac:picMkLst>
        </pc:picChg>
        <pc:picChg chg="add mod">
          <ac:chgData name="Max Smith" userId="cd704a7be0271860" providerId="LiveId" clId="{442366FE-C110-4D1F-8E50-F4768EC15232}" dt="2024-01-31T13:31:59.583" v="14745" actId="1076"/>
          <ac:picMkLst>
            <pc:docMk/>
            <pc:sldMk cId="1834582215" sldId="280"/>
            <ac:picMk id="8" creationId="{BD17DCD0-1F38-890B-4A55-2D52F102BC75}"/>
          </ac:picMkLst>
        </pc:picChg>
        <pc:picChg chg="add del mod ord">
          <ac:chgData name="Max Smith" userId="cd704a7be0271860" providerId="LiveId" clId="{442366FE-C110-4D1F-8E50-F4768EC15232}" dt="2024-01-31T13:23:14.940" v="14604" actId="478"/>
          <ac:picMkLst>
            <pc:docMk/>
            <pc:sldMk cId="1834582215" sldId="280"/>
            <ac:picMk id="20" creationId="{1D18481F-D792-6686-790A-9FD0FBA193D2}"/>
          </ac:picMkLst>
        </pc:picChg>
        <pc:cxnChg chg="add del">
          <ac:chgData name="Max Smith" userId="cd704a7be0271860" providerId="LiveId" clId="{442366FE-C110-4D1F-8E50-F4768EC15232}" dt="2024-01-19T23:48:12.037" v="9186" actId="26606"/>
          <ac:cxnSpMkLst>
            <pc:docMk/>
            <pc:sldMk cId="1834582215" sldId="280"/>
            <ac:cxnSpMk id="11" creationId="{522632D6-DED9-FDEC-FD9F-09FF0A4544CC}"/>
          </ac:cxnSpMkLst>
        </pc:cxnChg>
      </pc:sldChg>
      <pc:sldChg chg="addSp delSp modSp new mod setBg delAnim modAnim modNotesTx">
        <pc:chgData name="Max Smith" userId="cd704a7be0271860" providerId="LiveId" clId="{442366FE-C110-4D1F-8E50-F4768EC15232}" dt="2024-02-06T14:58:10.103" v="16629" actId="20577"/>
        <pc:sldMkLst>
          <pc:docMk/>
          <pc:sldMk cId="693422369" sldId="281"/>
        </pc:sldMkLst>
        <pc:spChg chg="mod">
          <ac:chgData name="Max Smith" userId="cd704a7be0271860" providerId="LiveId" clId="{442366FE-C110-4D1F-8E50-F4768EC15232}" dt="2024-01-26T22:50:55.371" v="13816" actId="26606"/>
          <ac:spMkLst>
            <pc:docMk/>
            <pc:sldMk cId="693422369" sldId="281"/>
            <ac:spMk id="2" creationId="{9289A945-16C5-A675-4887-65837221B3DD}"/>
          </ac:spMkLst>
        </pc:spChg>
        <pc:spChg chg="del">
          <ac:chgData name="Max Smith" userId="cd704a7be0271860" providerId="LiveId" clId="{442366FE-C110-4D1F-8E50-F4768EC15232}" dt="2024-01-26T13:16:10.530" v="9528"/>
          <ac:spMkLst>
            <pc:docMk/>
            <pc:sldMk cId="693422369" sldId="281"/>
            <ac:spMk id="3" creationId="{89204E2B-0D9E-7037-4F2D-681A2DE08CE5}"/>
          </ac:spMkLst>
        </pc:spChg>
        <pc:spChg chg="add mod">
          <ac:chgData name="Max Smith" userId="cd704a7be0271860" providerId="LiveId" clId="{442366FE-C110-4D1F-8E50-F4768EC15232}" dt="2024-02-06T12:55:33.659" v="16066" actId="1076"/>
          <ac:spMkLst>
            <pc:docMk/>
            <pc:sldMk cId="693422369" sldId="281"/>
            <ac:spMk id="3" creationId="{C607E17D-46B5-62AD-A5D7-22E0C1E59D35}"/>
          </ac:spMkLst>
        </pc:spChg>
        <pc:spChg chg="add del mod">
          <ac:chgData name="Max Smith" userId="cd704a7be0271860" providerId="LiveId" clId="{442366FE-C110-4D1F-8E50-F4768EC15232}" dt="2024-02-06T12:55:45.955" v="16068"/>
          <ac:spMkLst>
            <pc:docMk/>
            <pc:sldMk cId="693422369" sldId="281"/>
            <ac:spMk id="4" creationId="{B16775EB-D118-E545-F0DE-216AC95474A1}"/>
          </ac:spMkLst>
        </pc:spChg>
        <pc:spChg chg="add mod">
          <ac:chgData name="Max Smith" userId="cd704a7be0271860" providerId="LiveId" clId="{442366FE-C110-4D1F-8E50-F4768EC15232}" dt="2024-02-06T12:56:10.031" v="16070" actId="1076"/>
          <ac:spMkLst>
            <pc:docMk/>
            <pc:sldMk cId="693422369" sldId="281"/>
            <ac:spMk id="5" creationId="{50B0D859-05F7-0741-B602-57B1CE14F092}"/>
          </ac:spMkLst>
        </pc:spChg>
        <pc:spChg chg="add del mod">
          <ac:chgData name="Max Smith" userId="cd704a7be0271860" providerId="LiveId" clId="{442366FE-C110-4D1F-8E50-F4768EC15232}" dt="2024-01-26T13:17:29.150" v="9535"/>
          <ac:spMkLst>
            <pc:docMk/>
            <pc:sldMk cId="693422369" sldId="281"/>
            <ac:spMk id="6" creationId="{52D54720-8ECF-16F9-18AD-638D4882CFBD}"/>
          </ac:spMkLst>
        </pc:spChg>
        <pc:spChg chg="add del">
          <ac:chgData name="Max Smith" userId="cd704a7be0271860" providerId="LiveId" clId="{442366FE-C110-4D1F-8E50-F4768EC15232}" dt="2024-02-06T13:00:09.843" v="16305" actId="22"/>
          <ac:spMkLst>
            <pc:docMk/>
            <pc:sldMk cId="693422369" sldId="281"/>
            <ac:spMk id="7" creationId="{086E9BF1-DBC4-8B7E-0A28-4E3906F4B255}"/>
          </ac:spMkLst>
        </pc:spChg>
        <pc:spChg chg="add mod">
          <ac:chgData name="Max Smith" userId="cd704a7be0271860" providerId="LiveId" clId="{442366FE-C110-4D1F-8E50-F4768EC15232}" dt="2024-02-06T14:58:10.103" v="16629" actId="20577"/>
          <ac:spMkLst>
            <pc:docMk/>
            <pc:sldMk cId="693422369" sldId="281"/>
            <ac:spMk id="8" creationId="{B4516587-110E-B081-0D28-F1FF7F36F9ED}"/>
          </ac:spMkLst>
        </pc:spChg>
        <pc:spChg chg="add del">
          <ac:chgData name="Max Smith" userId="cd704a7be0271860" providerId="LiveId" clId="{442366FE-C110-4D1F-8E50-F4768EC15232}" dt="2024-01-26T13:18:24.914" v="9542" actId="26606"/>
          <ac:spMkLst>
            <pc:docMk/>
            <pc:sldMk cId="693422369" sldId="281"/>
            <ac:spMk id="9" creationId="{6753252F-4873-4F63-801D-CC719279A7D5}"/>
          </ac:spMkLst>
        </pc:spChg>
        <pc:spChg chg="add del mod">
          <ac:chgData name="Max Smith" userId="cd704a7be0271860" providerId="LiveId" clId="{442366FE-C110-4D1F-8E50-F4768EC15232}" dt="2024-01-26T22:50:46.106" v="13815"/>
          <ac:spMkLst>
            <pc:docMk/>
            <pc:sldMk cId="693422369" sldId="281"/>
            <ac:spMk id="10" creationId="{273D3B84-2624-F0C7-93B0-FCE8DAC6F889}"/>
          </ac:spMkLst>
        </pc:spChg>
        <pc:spChg chg="add del">
          <ac:chgData name="Max Smith" userId="cd704a7be0271860" providerId="LiveId" clId="{442366FE-C110-4D1F-8E50-F4768EC15232}" dt="2024-01-26T13:18:24.914" v="9542" actId="26606"/>
          <ac:spMkLst>
            <pc:docMk/>
            <pc:sldMk cId="693422369" sldId="281"/>
            <ac:spMk id="11" creationId="{047C8CCB-F95D-4249-92DD-651249D3535A}"/>
          </ac:spMkLst>
        </pc:spChg>
        <pc:spChg chg="add del">
          <ac:chgData name="Max Smith" userId="cd704a7be0271860" providerId="LiveId" clId="{442366FE-C110-4D1F-8E50-F4768EC15232}" dt="2024-01-26T13:18:24.911" v="9541" actId="26606"/>
          <ac:spMkLst>
            <pc:docMk/>
            <pc:sldMk cId="693422369" sldId="281"/>
            <ac:spMk id="13" creationId="{6753252F-4873-4F63-801D-CC719279A7D5}"/>
          </ac:spMkLst>
        </pc:spChg>
        <pc:spChg chg="add del">
          <ac:chgData name="Max Smith" userId="cd704a7be0271860" providerId="LiveId" clId="{442366FE-C110-4D1F-8E50-F4768EC15232}" dt="2024-01-26T13:18:24.911" v="9541" actId="26606"/>
          <ac:spMkLst>
            <pc:docMk/>
            <pc:sldMk cId="693422369" sldId="281"/>
            <ac:spMk id="14" creationId="{047C8CCB-F95D-4249-92DD-651249D3535A}"/>
          </ac:spMkLst>
        </pc:spChg>
        <pc:spChg chg="add del">
          <ac:chgData name="Max Smith" userId="cd704a7be0271860" providerId="LiveId" clId="{442366FE-C110-4D1F-8E50-F4768EC15232}" dt="2024-01-26T13:18:17.781" v="9537" actId="26606"/>
          <ac:spMkLst>
            <pc:docMk/>
            <pc:sldMk cId="693422369" sldId="281"/>
            <ac:spMk id="16" creationId="{6753252F-4873-4F63-801D-CC719279A7D5}"/>
          </ac:spMkLst>
        </pc:spChg>
        <pc:spChg chg="add">
          <ac:chgData name="Max Smith" userId="cd704a7be0271860" providerId="LiveId" clId="{442366FE-C110-4D1F-8E50-F4768EC15232}" dt="2024-01-26T22:50:55.371" v="13816" actId="26606"/>
          <ac:spMkLst>
            <pc:docMk/>
            <pc:sldMk cId="693422369" sldId="281"/>
            <ac:spMk id="17" creationId="{6753252F-4873-4F63-801D-CC719279A7D5}"/>
          </ac:spMkLst>
        </pc:spChg>
        <pc:spChg chg="add del">
          <ac:chgData name="Max Smith" userId="cd704a7be0271860" providerId="LiveId" clId="{442366FE-C110-4D1F-8E50-F4768EC15232}" dt="2024-01-26T13:18:17.781" v="9537" actId="26606"/>
          <ac:spMkLst>
            <pc:docMk/>
            <pc:sldMk cId="693422369" sldId="281"/>
            <ac:spMk id="18" creationId="{047C8CCB-F95D-4249-92DD-651249D3535A}"/>
          </ac:spMkLst>
        </pc:spChg>
        <pc:spChg chg="add">
          <ac:chgData name="Max Smith" userId="cd704a7be0271860" providerId="LiveId" clId="{442366FE-C110-4D1F-8E50-F4768EC15232}" dt="2024-01-26T22:50:55.371" v="13816" actId="26606"/>
          <ac:spMkLst>
            <pc:docMk/>
            <pc:sldMk cId="693422369" sldId="281"/>
            <ac:spMk id="19" creationId="{047C8CCB-F95D-4249-92DD-651249D3535A}"/>
          </ac:spMkLst>
        </pc:spChg>
        <pc:picChg chg="add del mod">
          <ac:chgData name="Max Smith" userId="cd704a7be0271860" providerId="LiveId" clId="{442366FE-C110-4D1F-8E50-F4768EC15232}" dt="2024-01-26T13:16:31.047" v="9531" actId="478"/>
          <ac:picMkLst>
            <pc:docMk/>
            <pc:sldMk cId="693422369" sldId="281"/>
            <ac:picMk id="4" creationId="{562462EE-199D-AE67-A8FD-4C12C5DA23B8}"/>
          </ac:picMkLst>
        </pc:picChg>
        <pc:picChg chg="add del mod">
          <ac:chgData name="Max Smith" userId="cd704a7be0271860" providerId="LiveId" clId="{442366FE-C110-4D1F-8E50-F4768EC15232}" dt="2024-01-26T22:50:25.868" v="13814" actId="478"/>
          <ac:picMkLst>
            <pc:docMk/>
            <pc:sldMk cId="693422369" sldId="281"/>
            <ac:picMk id="7" creationId="{41697056-0EE1-F66F-56F0-683C75D50DD6}"/>
          </ac:picMkLst>
        </pc:picChg>
        <pc:picChg chg="add mod modCrop">
          <ac:chgData name="Max Smith" userId="cd704a7be0271860" providerId="LiveId" clId="{442366FE-C110-4D1F-8E50-F4768EC15232}" dt="2024-01-26T22:53:51.715" v="13826" actId="1076"/>
          <ac:picMkLst>
            <pc:docMk/>
            <pc:sldMk cId="693422369" sldId="281"/>
            <ac:picMk id="12" creationId="{7A01C27C-B6A4-7890-6A83-16E85B7516E4}"/>
          </ac:picMkLst>
        </pc:picChg>
      </pc:sldChg>
      <pc:sldChg chg="addSp modSp new mod setBg">
        <pc:chgData name="Max Smith" userId="cd704a7be0271860" providerId="LiveId" clId="{442366FE-C110-4D1F-8E50-F4768EC15232}" dt="2024-02-06T14:56:47.449" v="16554" actId="20577"/>
        <pc:sldMkLst>
          <pc:docMk/>
          <pc:sldMk cId="4172940009" sldId="282"/>
        </pc:sldMkLst>
        <pc:spChg chg="mod">
          <ac:chgData name="Max Smith" userId="cd704a7be0271860" providerId="LiveId" clId="{442366FE-C110-4D1F-8E50-F4768EC15232}" dt="2024-02-01T22:21:34.836" v="15338" actId="404"/>
          <ac:spMkLst>
            <pc:docMk/>
            <pc:sldMk cId="4172940009" sldId="282"/>
            <ac:spMk id="2" creationId="{36F8A3C5-3C71-453A-CCF2-B3A4881EA862}"/>
          </ac:spMkLst>
        </pc:spChg>
        <pc:spChg chg="mod">
          <ac:chgData name="Max Smith" userId="cd704a7be0271860" providerId="LiveId" clId="{442366FE-C110-4D1F-8E50-F4768EC15232}" dt="2024-02-06T14:56:47.449" v="16554" actId="20577"/>
          <ac:spMkLst>
            <pc:docMk/>
            <pc:sldMk cId="4172940009" sldId="282"/>
            <ac:spMk id="3" creationId="{721CF8EF-2037-19BE-D3D0-25C7076215D4}"/>
          </ac:spMkLst>
        </pc:spChg>
        <pc:spChg chg="add">
          <ac:chgData name="Max Smith" userId="cd704a7be0271860" providerId="LiveId" clId="{442366FE-C110-4D1F-8E50-F4768EC15232}" dt="2024-02-01T22:21:30.374" v="15337" actId="26606"/>
          <ac:spMkLst>
            <pc:docMk/>
            <pc:sldMk cId="4172940009" sldId="282"/>
            <ac:spMk id="8" creationId="{09588DA8-065E-4F6F-8EFD-43104AB2E0CF}"/>
          </ac:spMkLst>
        </pc:spChg>
        <pc:spChg chg="add">
          <ac:chgData name="Max Smith" userId="cd704a7be0271860" providerId="LiveId" clId="{442366FE-C110-4D1F-8E50-F4768EC15232}" dt="2024-02-01T22:21:30.374" v="15337" actId="26606"/>
          <ac:spMkLst>
            <pc:docMk/>
            <pc:sldMk cId="4172940009" sldId="282"/>
            <ac:spMk id="10" creationId="{C4285719-470E-454C-AF62-8323075F1F5B}"/>
          </ac:spMkLst>
        </pc:spChg>
        <pc:spChg chg="add">
          <ac:chgData name="Max Smith" userId="cd704a7be0271860" providerId="LiveId" clId="{442366FE-C110-4D1F-8E50-F4768EC15232}" dt="2024-02-01T22:21:30.374" v="15337" actId="26606"/>
          <ac:spMkLst>
            <pc:docMk/>
            <pc:sldMk cId="4172940009" sldId="282"/>
            <ac:spMk id="12" creationId="{CD9FE4EF-C4D8-49A0-B2FF-81D8DB7D8A24}"/>
          </ac:spMkLst>
        </pc:spChg>
        <pc:spChg chg="add">
          <ac:chgData name="Max Smith" userId="cd704a7be0271860" providerId="LiveId" clId="{442366FE-C110-4D1F-8E50-F4768EC15232}" dt="2024-02-01T22:21:30.374" v="15337" actId="26606"/>
          <ac:spMkLst>
            <pc:docMk/>
            <pc:sldMk cId="4172940009" sldId="282"/>
            <ac:spMk id="14" creationId="{4300840D-0A0B-4512-BACA-B439D5B9C57C}"/>
          </ac:spMkLst>
        </pc:spChg>
        <pc:spChg chg="add">
          <ac:chgData name="Max Smith" userId="cd704a7be0271860" providerId="LiveId" clId="{442366FE-C110-4D1F-8E50-F4768EC15232}" dt="2024-02-01T22:21:30.374" v="15337" actId="26606"/>
          <ac:spMkLst>
            <pc:docMk/>
            <pc:sldMk cId="4172940009" sldId="282"/>
            <ac:spMk id="16" creationId="{D2B78728-A580-49A7-84F9-6EF6F583ADE0}"/>
          </ac:spMkLst>
        </pc:spChg>
        <pc:spChg chg="add">
          <ac:chgData name="Max Smith" userId="cd704a7be0271860" providerId="LiveId" clId="{442366FE-C110-4D1F-8E50-F4768EC15232}" dt="2024-02-01T22:21:30.374" v="15337" actId="26606"/>
          <ac:spMkLst>
            <pc:docMk/>
            <pc:sldMk cId="4172940009" sldId="282"/>
            <ac:spMk id="18" creationId="{38FAA1A1-D861-433F-88FA-1E9D6FD31D11}"/>
          </ac:spMkLst>
        </pc:spChg>
        <pc:spChg chg="add">
          <ac:chgData name="Max Smith" userId="cd704a7be0271860" providerId="LiveId" clId="{442366FE-C110-4D1F-8E50-F4768EC15232}" dt="2024-02-01T22:21:30.374" v="15337" actId="26606"/>
          <ac:spMkLst>
            <pc:docMk/>
            <pc:sldMk cId="4172940009" sldId="282"/>
            <ac:spMk id="20" creationId="{8D71EDA1-87BF-4D5D-AB79-F346FD19278A}"/>
          </ac:spMkLst>
        </pc:spChg>
      </pc:sldChg>
      <pc:sldChg chg="addSp delSp modSp new mod setBg">
        <pc:chgData name="Max Smith" userId="cd704a7be0271860" providerId="LiveId" clId="{442366FE-C110-4D1F-8E50-F4768EC15232}" dt="2024-02-06T12:53:04.152" v="16047" actId="114"/>
        <pc:sldMkLst>
          <pc:docMk/>
          <pc:sldMk cId="2872160474" sldId="283"/>
        </pc:sldMkLst>
        <pc:spChg chg="mod">
          <ac:chgData name="Max Smith" userId="cd704a7be0271860" providerId="LiveId" clId="{442366FE-C110-4D1F-8E50-F4768EC15232}" dt="2024-02-01T22:41:34.019" v="15516" actId="20577"/>
          <ac:spMkLst>
            <pc:docMk/>
            <pc:sldMk cId="2872160474" sldId="283"/>
            <ac:spMk id="2" creationId="{E69131F6-15E4-2413-6F48-E75B36521DD8}"/>
          </ac:spMkLst>
        </pc:spChg>
        <pc:spChg chg="del">
          <ac:chgData name="Max Smith" userId="cd704a7be0271860" providerId="LiveId" clId="{442366FE-C110-4D1F-8E50-F4768EC15232}" dt="2024-02-01T22:36:31.412" v="15363" actId="931"/>
          <ac:spMkLst>
            <pc:docMk/>
            <pc:sldMk cId="2872160474" sldId="283"/>
            <ac:spMk id="3" creationId="{5239B262-E263-26F7-63F4-AA9A8798E79B}"/>
          </ac:spMkLst>
        </pc:spChg>
        <pc:spChg chg="add mod">
          <ac:chgData name="Max Smith" userId="cd704a7be0271860" providerId="LiveId" clId="{442366FE-C110-4D1F-8E50-F4768EC15232}" dt="2024-02-06T12:53:04.152" v="16047" actId="114"/>
          <ac:spMkLst>
            <pc:docMk/>
            <pc:sldMk cId="2872160474" sldId="283"/>
            <ac:spMk id="6" creationId="{6C4DA9C0-2E1D-9533-EA90-86A9ED405277}"/>
          </ac:spMkLst>
        </pc:spChg>
        <pc:spChg chg="add del">
          <ac:chgData name="Max Smith" userId="cd704a7be0271860" providerId="LiveId" clId="{442366FE-C110-4D1F-8E50-F4768EC15232}" dt="2024-02-01T22:40:29.732" v="15488" actId="26606"/>
          <ac:spMkLst>
            <pc:docMk/>
            <pc:sldMk cId="2872160474" sldId="283"/>
            <ac:spMk id="7" creationId="{6753252F-4873-4F63-801D-CC719279A7D5}"/>
          </ac:spMkLst>
        </pc:spChg>
        <pc:spChg chg="add del">
          <ac:chgData name="Max Smith" userId="cd704a7be0271860" providerId="LiveId" clId="{442366FE-C110-4D1F-8E50-F4768EC15232}" dt="2024-02-01T22:40:29.732" v="15488" actId="26606"/>
          <ac:spMkLst>
            <pc:docMk/>
            <pc:sldMk cId="2872160474" sldId="283"/>
            <ac:spMk id="8" creationId="{047C8CCB-F95D-4249-92DD-651249D3535A}"/>
          </ac:spMkLst>
        </pc:spChg>
        <pc:spChg chg="add">
          <ac:chgData name="Max Smith" userId="cd704a7be0271860" providerId="LiveId" clId="{442366FE-C110-4D1F-8E50-F4768EC15232}" dt="2024-02-01T22:40:52.386" v="15489" actId="26606"/>
          <ac:spMkLst>
            <pc:docMk/>
            <pc:sldMk cId="2872160474" sldId="283"/>
            <ac:spMk id="9" creationId="{5E395AE0-8789-FAD6-A987-32E65C185100}"/>
          </ac:spMkLst>
        </pc:spChg>
        <pc:spChg chg="add del">
          <ac:chgData name="Max Smith" userId="cd704a7be0271860" providerId="LiveId" clId="{442366FE-C110-4D1F-8E50-F4768EC15232}" dt="2024-02-01T22:38:49.014" v="15440" actId="26606"/>
          <ac:spMkLst>
            <pc:docMk/>
            <pc:sldMk cId="2872160474" sldId="283"/>
            <ac:spMk id="10" creationId="{6753252F-4873-4F63-801D-CC719279A7D5}"/>
          </ac:spMkLst>
        </pc:spChg>
        <pc:spChg chg="add del">
          <ac:chgData name="Max Smith" userId="cd704a7be0271860" providerId="LiveId" clId="{442366FE-C110-4D1F-8E50-F4768EC15232}" dt="2024-02-01T22:38:49.014" v="15440" actId="26606"/>
          <ac:spMkLst>
            <pc:docMk/>
            <pc:sldMk cId="2872160474" sldId="283"/>
            <ac:spMk id="12" creationId="{047C8CCB-F95D-4249-92DD-651249D3535A}"/>
          </ac:spMkLst>
        </pc:spChg>
        <pc:picChg chg="add mod">
          <ac:chgData name="Max Smith" userId="cd704a7be0271860" providerId="LiveId" clId="{442366FE-C110-4D1F-8E50-F4768EC15232}" dt="2024-02-01T22:40:52.386" v="15489" actId="26606"/>
          <ac:picMkLst>
            <pc:docMk/>
            <pc:sldMk cId="2872160474" sldId="283"/>
            <ac:picMk id="5" creationId="{3A7C2B53-0667-48F3-3BA1-CDBD5EE448B9}"/>
          </ac:picMkLst>
        </pc:picChg>
        <pc:cxnChg chg="add">
          <ac:chgData name="Max Smith" userId="cd704a7be0271860" providerId="LiveId" clId="{442366FE-C110-4D1F-8E50-F4768EC15232}" dt="2024-02-01T22:40:52.386" v="15489" actId="26606"/>
          <ac:cxnSpMkLst>
            <pc:docMk/>
            <pc:sldMk cId="2872160474" sldId="283"/>
            <ac:cxnSpMk id="11" creationId="{7667AA61-5C27-F30F-D229-06CBE5709F33}"/>
          </ac:cxnSpMkLst>
        </pc:cxn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0DC92A-4699-4551-AACE-756FC094EA08}" type="doc">
      <dgm:prSet loTypeId="urn:microsoft.com/office/officeart/2008/layout/LinedList" loCatId="list" qsTypeId="urn:microsoft.com/office/officeart/2005/8/quickstyle/simple1" qsCatId="simple" csTypeId="urn:microsoft.com/office/officeart/2005/8/colors/accent2_2" csCatId="accent2" phldr="1"/>
      <dgm:spPr/>
      <dgm:t>
        <a:bodyPr/>
        <a:lstStyle/>
        <a:p>
          <a:endParaRPr lang="en-US"/>
        </a:p>
      </dgm:t>
    </dgm:pt>
    <dgm:pt modelId="{CFF00C4D-E1FA-43C6-8AD9-BDB93C6AEE69}">
      <dgm:prSet custT="1"/>
      <dgm:spPr/>
      <dgm:t>
        <a:bodyPr/>
        <a:lstStyle/>
        <a:p>
          <a:r>
            <a:rPr lang="en-GB" sz="3600" b="1"/>
            <a:t>Linear ODEs </a:t>
          </a:r>
          <a:r>
            <a:rPr lang="en-GB" sz="3600"/>
            <a:t>result in Linear Equations</a:t>
          </a:r>
        </a:p>
        <a:p>
          <a:r>
            <a:rPr lang="en-US" sz="3600"/>
            <a:t>- Easy to solve</a:t>
          </a:r>
        </a:p>
      </dgm:t>
    </dgm:pt>
    <dgm:pt modelId="{19E559F1-25B4-43C2-9CE4-95EA9E98CA7B}" type="parTrans" cxnId="{29F42CDF-D246-48B7-B946-5D7B18D370E6}">
      <dgm:prSet/>
      <dgm:spPr/>
      <dgm:t>
        <a:bodyPr/>
        <a:lstStyle/>
        <a:p>
          <a:endParaRPr lang="en-US"/>
        </a:p>
      </dgm:t>
    </dgm:pt>
    <dgm:pt modelId="{9DF1C16B-E8BD-4B47-B30A-7ADF4BE4913B}" type="sibTrans" cxnId="{29F42CDF-D246-48B7-B946-5D7B18D370E6}">
      <dgm:prSet/>
      <dgm:spPr/>
      <dgm:t>
        <a:bodyPr/>
        <a:lstStyle/>
        <a:p>
          <a:endParaRPr lang="en-US"/>
        </a:p>
      </dgm:t>
    </dgm:pt>
    <dgm:pt modelId="{EA4DF707-B617-43B8-96A3-B7518163B5C4}">
      <dgm:prSet custT="1"/>
      <dgm:spPr/>
      <dgm:t>
        <a:bodyPr/>
        <a:lstStyle/>
        <a:p>
          <a:r>
            <a:rPr lang="en-GB" sz="3600" b="1"/>
            <a:t>Non-Linear ODEs </a:t>
          </a:r>
          <a:r>
            <a:rPr lang="en-GB" sz="3600"/>
            <a:t>result in Non-Linear Equations</a:t>
          </a:r>
        </a:p>
        <a:p>
          <a:r>
            <a:rPr lang="en-GB" sz="3600"/>
            <a:t>- Very hard to solve</a:t>
          </a:r>
          <a:endParaRPr lang="en-US" sz="3600"/>
        </a:p>
      </dgm:t>
    </dgm:pt>
    <dgm:pt modelId="{B1CA2B96-FB90-4A7B-A3CE-3E163B1D2E70}" type="parTrans" cxnId="{18FD84D7-F783-4B51-96A5-8BAB210E5B43}">
      <dgm:prSet/>
      <dgm:spPr/>
      <dgm:t>
        <a:bodyPr/>
        <a:lstStyle/>
        <a:p>
          <a:endParaRPr lang="en-US"/>
        </a:p>
      </dgm:t>
    </dgm:pt>
    <dgm:pt modelId="{48680B04-65D1-4E9B-A37E-5D93AE49D0FE}" type="sibTrans" cxnId="{18FD84D7-F783-4B51-96A5-8BAB210E5B43}">
      <dgm:prSet/>
      <dgm:spPr/>
      <dgm:t>
        <a:bodyPr/>
        <a:lstStyle/>
        <a:p>
          <a:endParaRPr lang="en-US"/>
        </a:p>
      </dgm:t>
    </dgm:pt>
    <dgm:pt modelId="{38039578-743B-4B42-A42E-784D4908C12B}" type="pres">
      <dgm:prSet presAssocID="{970DC92A-4699-4551-AACE-756FC094EA08}" presName="vert0" presStyleCnt="0">
        <dgm:presLayoutVars>
          <dgm:dir/>
          <dgm:animOne val="branch"/>
          <dgm:animLvl val="lvl"/>
        </dgm:presLayoutVars>
      </dgm:prSet>
      <dgm:spPr/>
    </dgm:pt>
    <dgm:pt modelId="{99751DD5-5E7B-4D3C-9641-F24D76321B71}" type="pres">
      <dgm:prSet presAssocID="{CFF00C4D-E1FA-43C6-8AD9-BDB93C6AEE69}" presName="thickLine" presStyleLbl="alignNode1" presStyleIdx="0" presStyleCnt="2"/>
      <dgm:spPr/>
    </dgm:pt>
    <dgm:pt modelId="{E8C71357-9A08-4A3C-B6ED-1B3EE189ECAD}" type="pres">
      <dgm:prSet presAssocID="{CFF00C4D-E1FA-43C6-8AD9-BDB93C6AEE69}" presName="horz1" presStyleCnt="0"/>
      <dgm:spPr/>
    </dgm:pt>
    <dgm:pt modelId="{4E56D0F0-BF28-4FFB-9D76-D6663B87B5F0}" type="pres">
      <dgm:prSet presAssocID="{CFF00C4D-E1FA-43C6-8AD9-BDB93C6AEE69}" presName="tx1" presStyleLbl="revTx" presStyleIdx="0" presStyleCnt="2"/>
      <dgm:spPr/>
    </dgm:pt>
    <dgm:pt modelId="{48000C20-BFC3-4D0D-8040-9C7B5BF3F005}" type="pres">
      <dgm:prSet presAssocID="{CFF00C4D-E1FA-43C6-8AD9-BDB93C6AEE69}" presName="vert1" presStyleCnt="0"/>
      <dgm:spPr/>
    </dgm:pt>
    <dgm:pt modelId="{B6DD839F-8ABE-43B7-90E7-7638A58B6581}" type="pres">
      <dgm:prSet presAssocID="{EA4DF707-B617-43B8-96A3-B7518163B5C4}" presName="thickLine" presStyleLbl="alignNode1" presStyleIdx="1" presStyleCnt="2"/>
      <dgm:spPr/>
    </dgm:pt>
    <dgm:pt modelId="{C7B4A763-1368-4E86-8120-68E3307327D8}" type="pres">
      <dgm:prSet presAssocID="{EA4DF707-B617-43B8-96A3-B7518163B5C4}" presName="horz1" presStyleCnt="0"/>
      <dgm:spPr/>
    </dgm:pt>
    <dgm:pt modelId="{0E508213-7EC5-456E-911A-4D9347C755A1}" type="pres">
      <dgm:prSet presAssocID="{EA4DF707-B617-43B8-96A3-B7518163B5C4}" presName="tx1" presStyleLbl="revTx" presStyleIdx="1" presStyleCnt="2"/>
      <dgm:spPr/>
    </dgm:pt>
    <dgm:pt modelId="{404A6CBB-F3AF-44FA-BEBF-2C530D35C415}" type="pres">
      <dgm:prSet presAssocID="{EA4DF707-B617-43B8-96A3-B7518163B5C4}" presName="vert1" presStyleCnt="0"/>
      <dgm:spPr/>
    </dgm:pt>
  </dgm:ptLst>
  <dgm:cxnLst>
    <dgm:cxn modelId="{6C10CB27-7C43-45EC-851A-250EFA63D4AE}" type="presOf" srcId="{970DC92A-4699-4551-AACE-756FC094EA08}" destId="{38039578-743B-4B42-A42E-784D4908C12B}" srcOrd="0" destOrd="0" presId="urn:microsoft.com/office/officeart/2008/layout/LinedList"/>
    <dgm:cxn modelId="{81656C8E-3309-47C0-8C84-E72F6D8E8BC9}" type="presOf" srcId="{CFF00C4D-E1FA-43C6-8AD9-BDB93C6AEE69}" destId="{4E56D0F0-BF28-4FFB-9D76-D6663B87B5F0}" srcOrd="0" destOrd="0" presId="urn:microsoft.com/office/officeart/2008/layout/LinedList"/>
    <dgm:cxn modelId="{D4325DA7-2501-43A7-8625-0741CC6BBE11}" type="presOf" srcId="{EA4DF707-B617-43B8-96A3-B7518163B5C4}" destId="{0E508213-7EC5-456E-911A-4D9347C755A1}" srcOrd="0" destOrd="0" presId="urn:microsoft.com/office/officeart/2008/layout/LinedList"/>
    <dgm:cxn modelId="{18FD84D7-F783-4B51-96A5-8BAB210E5B43}" srcId="{970DC92A-4699-4551-AACE-756FC094EA08}" destId="{EA4DF707-B617-43B8-96A3-B7518163B5C4}" srcOrd="1" destOrd="0" parTransId="{B1CA2B96-FB90-4A7B-A3CE-3E163B1D2E70}" sibTransId="{48680B04-65D1-4E9B-A37E-5D93AE49D0FE}"/>
    <dgm:cxn modelId="{29F42CDF-D246-48B7-B946-5D7B18D370E6}" srcId="{970DC92A-4699-4551-AACE-756FC094EA08}" destId="{CFF00C4D-E1FA-43C6-8AD9-BDB93C6AEE69}" srcOrd="0" destOrd="0" parTransId="{19E559F1-25B4-43C2-9CE4-95EA9E98CA7B}" sibTransId="{9DF1C16B-E8BD-4B47-B30A-7ADF4BE4913B}"/>
    <dgm:cxn modelId="{4CEF686E-0F83-4832-B321-32D9AAD4C24C}" type="presParOf" srcId="{38039578-743B-4B42-A42E-784D4908C12B}" destId="{99751DD5-5E7B-4D3C-9641-F24D76321B71}" srcOrd="0" destOrd="0" presId="urn:microsoft.com/office/officeart/2008/layout/LinedList"/>
    <dgm:cxn modelId="{AB2CC417-0AAA-4284-A21B-09D2C160EAA4}" type="presParOf" srcId="{38039578-743B-4B42-A42E-784D4908C12B}" destId="{E8C71357-9A08-4A3C-B6ED-1B3EE189ECAD}" srcOrd="1" destOrd="0" presId="urn:microsoft.com/office/officeart/2008/layout/LinedList"/>
    <dgm:cxn modelId="{9F7B25F4-BF29-425A-A3E9-F55EF43022D6}" type="presParOf" srcId="{E8C71357-9A08-4A3C-B6ED-1B3EE189ECAD}" destId="{4E56D0F0-BF28-4FFB-9D76-D6663B87B5F0}" srcOrd="0" destOrd="0" presId="urn:microsoft.com/office/officeart/2008/layout/LinedList"/>
    <dgm:cxn modelId="{72A345CF-5CA3-4002-BB57-4B0598EC1453}" type="presParOf" srcId="{E8C71357-9A08-4A3C-B6ED-1B3EE189ECAD}" destId="{48000C20-BFC3-4D0D-8040-9C7B5BF3F005}" srcOrd="1" destOrd="0" presId="urn:microsoft.com/office/officeart/2008/layout/LinedList"/>
    <dgm:cxn modelId="{48A6E88F-3F3A-4973-9782-2BA91BD4A788}" type="presParOf" srcId="{38039578-743B-4B42-A42E-784D4908C12B}" destId="{B6DD839F-8ABE-43B7-90E7-7638A58B6581}" srcOrd="2" destOrd="0" presId="urn:microsoft.com/office/officeart/2008/layout/LinedList"/>
    <dgm:cxn modelId="{BB84E18A-D942-4FFE-B6AD-DA96C346F679}" type="presParOf" srcId="{38039578-743B-4B42-A42E-784D4908C12B}" destId="{C7B4A763-1368-4E86-8120-68E3307327D8}" srcOrd="3" destOrd="0" presId="urn:microsoft.com/office/officeart/2008/layout/LinedList"/>
    <dgm:cxn modelId="{3163E4B6-0480-4574-B2EA-E59CC9A9F170}" type="presParOf" srcId="{C7B4A763-1368-4E86-8120-68E3307327D8}" destId="{0E508213-7EC5-456E-911A-4D9347C755A1}" srcOrd="0" destOrd="0" presId="urn:microsoft.com/office/officeart/2008/layout/LinedList"/>
    <dgm:cxn modelId="{42B516E3-5960-4E50-AD7B-0F6B751BD27C}" type="presParOf" srcId="{C7B4A763-1368-4E86-8120-68E3307327D8}" destId="{404A6CBB-F3AF-44FA-BEBF-2C530D35C415}"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83E064-0BC0-47C9-8150-AE62400049DD}" type="doc">
      <dgm:prSet loTypeId="urn:microsoft.com/office/officeart/2008/layout/LinedList" loCatId="list" qsTypeId="urn:microsoft.com/office/officeart/2005/8/quickstyle/simple1" qsCatId="simple" csTypeId="urn:microsoft.com/office/officeart/2005/8/colors/colorful1" csCatId="colorful" phldr="1"/>
      <dgm:spPr/>
      <dgm:t>
        <a:bodyPr/>
        <a:lstStyle/>
        <a:p>
          <a:endParaRPr lang="en-US"/>
        </a:p>
      </dgm:t>
    </dgm:pt>
    <dgm:pt modelId="{B065ECAD-E87F-40B1-84E6-DDD88BF0D6D0}">
      <dgm:prSet/>
      <dgm:spPr/>
      <dgm:t>
        <a:bodyPr/>
        <a:lstStyle/>
        <a:p>
          <a:endParaRPr lang="en-US"/>
        </a:p>
      </dgm:t>
    </dgm:pt>
    <dgm:pt modelId="{68283CDA-0777-4686-B9FD-5DBC3048E5BC}" type="parTrans" cxnId="{869A4C63-36CD-4E7A-A2AF-FF280FEB2E02}">
      <dgm:prSet/>
      <dgm:spPr/>
      <dgm:t>
        <a:bodyPr/>
        <a:lstStyle/>
        <a:p>
          <a:endParaRPr lang="en-US"/>
        </a:p>
      </dgm:t>
    </dgm:pt>
    <dgm:pt modelId="{D14F023D-01CC-4831-A1FE-85476600AF5F}" type="sibTrans" cxnId="{869A4C63-36CD-4E7A-A2AF-FF280FEB2E02}">
      <dgm:prSet/>
      <dgm:spPr/>
      <dgm:t>
        <a:bodyPr/>
        <a:lstStyle/>
        <a:p>
          <a:endParaRPr lang="en-US"/>
        </a:p>
      </dgm:t>
    </dgm:pt>
    <dgm:pt modelId="{EBCEE64E-FFC4-4A19-9125-5BD3D25B7CBB}">
      <dgm:prSet custT="1"/>
      <dgm:spPr/>
      <dgm:t>
        <a:bodyPr/>
        <a:lstStyle/>
        <a:p>
          <a:r>
            <a:rPr lang="en-US" sz="3600"/>
            <a:t>Collect a full set of conditions for convergence of the QLM</a:t>
          </a:r>
        </a:p>
      </dgm:t>
    </dgm:pt>
    <dgm:pt modelId="{558B54D4-D90D-40FA-9826-DD25BEF9C4B7}" type="parTrans" cxnId="{B7296DB9-A7AC-496E-A24B-B0A60462D784}">
      <dgm:prSet/>
      <dgm:spPr/>
      <dgm:t>
        <a:bodyPr/>
        <a:lstStyle/>
        <a:p>
          <a:endParaRPr lang="en-US"/>
        </a:p>
      </dgm:t>
    </dgm:pt>
    <dgm:pt modelId="{FC0CF752-7B40-431C-B01E-DA871FC634CE}" type="sibTrans" cxnId="{B7296DB9-A7AC-496E-A24B-B0A60462D784}">
      <dgm:prSet/>
      <dgm:spPr/>
      <dgm:t>
        <a:bodyPr/>
        <a:lstStyle/>
        <a:p>
          <a:endParaRPr lang="en-US"/>
        </a:p>
      </dgm:t>
    </dgm:pt>
    <dgm:pt modelId="{96EFFFD7-2D86-42B8-8E4A-1A2C82AA5292}">
      <dgm:prSet/>
      <dgm:spPr/>
      <dgm:t>
        <a:bodyPr/>
        <a:lstStyle/>
        <a:p>
          <a:endParaRPr lang="en-US"/>
        </a:p>
      </dgm:t>
    </dgm:pt>
    <dgm:pt modelId="{5A00088D-8CF0-4105-9EA4-1EFAD0DF4D7F}" type="parTrans" cxnId="{8DD84655-97E8-4223-AF8F-7294BC41723A}">
      <dgm:prSet/>
      <dgm:spPr/>
      <dgm:t>
        <a:bodyPr/>
        <a:lstStyle/>
        <a:p>
          <a:endParaRPr lang="en-US"/>
        </a:p>
      </dgm:t>
    </dgm:pt>
    <dgm:pt modelId="{F285AAD1-BE32-4908-A00A-195F6FA9BCCF}" type="sibTrans" cxnId="{8DD84655-97E8-4223-AF8F-7294BC41723A}">
      <dgm:prSet/>
      <dgm:spPr/>
      <dgm:t>
        <a:bodyPr/>
        <a:lstStyle/>
        <a:p>
          <a:endParaRPr lang="en-US"/>
        </a:p>
      </dgm:t>
    </dgm:pt>
    <dgm:pt modelId="{ADAFEAF7-5C19-46AF-B0D0-C6B5AF325BA0}">
      <dgm:prSet custT="1"/>
      <dgm:spPr/>
      <dgm:t>
        <a:bodyPr/>
        <a:lstStyle/>
        <a:p>
          <a:r>
            <a:rPr lang="en-US" sz="3600"/>
            <a:t>Find an efficient method for solving Non-Linear ODEs with the QLM on large domains</a:t>
          </a:r>
        </a:p>
      </dgm:t>
    </dgm:pt>
    <dgm:pt modelId="{967A2E21-F206-489F-A2C7-A747BD990104}" type="parTrans" cxnId="{5328F6A4-6FF7-41AA-AE81-C9DBA8635B38}">
      <dgm:prSet/>
      <dgm:spPr/>
      <dgm:t>
        <a:bodyPr/>
        <a:lstStyle/>
        <a:p>
          <a:endParaRPr lang="en-US"/>
        </a:p>
      </dgm:t>
    </dgm:pt>
    <dgm:pt modelId="{D40930D0-E331-4601-A142-20CB1A3A5BBD}" type="sibTrans" cxnId="{5328F6A4-6FF7-41AA-AE81-C9DBA8635B38}">
      <dgm:prSet/>
      <dgm:spPr/>
      <dgm:t>
        <a:bodyPr/>
        <a:lstStyle/>
        <a:p>
          <a:endParaRPr lang="en-US"/>
        </a:p>
      </dgm:t>
    </dgm:pt>
    <dgm:pt modelId="{3945569A-9129-4570-918D-BA44E5C3FFA6}" type="pres">
      <dgm:prSet presAssocID="{BE83E064-0BC0-47C9-8150-AE62400049DD}" presName="vert0" presStyleCnt="0">
        <dgm:presLayoutVars>
          <dgm:dir/>
          <dgm:animOne val="branch"/>
          <dgm:animLvl val="lvl"/>
        </dgm:presLayoutVars>
      </dgm:prSet>
      <dgm:spPr/>
    </dgm:pt>
    <dgm:pt modelId="{4898C94B-312D-4D9C-9B9B-4A3C380335B3}" type="pres">
      <dgm:prSet presAssocID="{B065ECAD-E87F-40B1-84E6-DDD88BF0D6D0}" presName="thickLine" presStyleLbl="alignNode1" presStyleIdx="0" presStyleCnt="2"/>
      <dgm:spPr/>
    </dgm:pt>
    <dgm:pt modelId="{E18D1431-1B01-4971-9661-59A94807AB94}" type="pres">
      <dgm:prSet presAssocID="{B065ECAD-E87F-40B1-84E6-DDD88BF0D6D0}" presName="horz1" presStyleCnt="0"/>
      <dgm:spPr/>
    </dgm:pt>
    <dgm:pt modelId="{28B97AA7-F866-4EB1-A340-F9FC7BA97464}" type="pres">
      <dgm:prSet presAssocID="{B065ECAD-E87F-40B1-84E6-DDD88BF0D6D0}" presName="tx1" presStyleLbl="revTx" presStyleIdx="0" presStyleCnt="4"/>
      <dgm:spPr/>
    </dgm:pt>
    <dgm:pt modelId="{93AF2069-D467-48DC-9553-1D1CE6F69524}" type="pres">
      <dgm:prSet presAssocID="{B065ECAD-E87F-40B1-84E6-DDD88BF0D6D0}" presName="vert1" presStyleCnt="0"/>
      <dgm:spPr/>
    </dgm:pt>
    <dgm:pt modelId="{34B2CDBF-8812-4291-8224-26A1143D1A8B}" type="pres">
      <dgm:prSet presAssocID="{EBCEE64E-FFC4-4A19-9125-5BD3D25B7CBB}" presName="vertSpace2a" presStyleCnt="0"/>
      <dgm:spPr/>
    </dgm:pt>
    <dgm:pt modelId="{CD0B825E-7758-4822-BAF9-8809728BCF8A}" type="pres">
      <dgm:prSet presAssocID="{EBCEE64E-FFC4-4A19-9125-5BD3D25B7CBB}" presName="horz2" presStyleCnt="0"/>
      <dgm:spPr/>
    </dgm:pt>
    <dgm:pt modelId="{EF677290-9DC6-4B71-9107-092283992743}" type="pres">
      <dgm:prSet presAssocID="{EBCEE64E-FFC4-4A19-9125-5BD3D25B7CBB}" presName="horzSpace2" presStyleCnt="0"/>
      <dgm:spPr/>
    </dgm:pt>
    <dgm:pt modelId="{4699DF3B-2026-494F-ACD2-97732F4C0BF8}" type="pres">
      <dgm:prSet presAssocID="{EBCEE64E-FFC4-4A19-9125-5BD3D25B7CBB}" presName="tx2" presStyleLbl="revTx" presStyleIdx="1" presStyleCnt="4"/>
      <dgm:spPr/>
    </dgm:pt>
    <dgm:pt modelId="{CE8A547D-F64C-4227-9BF1-BC514F583509}" type="pres">
      <dgm:prSet presAssocID="{EBCEE64E-FFC4-4A19-9125-5BD3D25B7CBB}" presName="vert2" presStyleCnt="0"/>
      <dgm:spPr/>
    </dgm:pt>
    <dgm:pt modelId="{0343542C-AA0A-4DE6-8C51-806B00270804}" type="pres">
      <dgm:prSet presAssocID="{EBCEE64E-FFC4-4A19-9125-5BD3D25B7CBB}" presName="thinLine2b" presStyleLbl="callout" presStyleIdx="0" presStyleCnt="2"/>
      <dgm:spPr/>
    </dgm:pt>
    <dgm:pt modelId="{CFF1E3AA-4ED5-4C08-A6D2-DC38A6CF3D81}" type="pres">
      <dgm:prSet presAssocID="{EBCEE64E-FFC4-4A19-9125-5BD3D25B7CBB}" presName="vertSpace2b" presStyleCnt="0"/>
      <dgm:spPr/>
    </dgm:pt>
    <dgm:pt modelId="{878A6CBA-3AF5-4735-9D9F-673681EAF078}" type="pres">
      <dgm:prSet presAssocID="{96EFFFD7-2D86-42B8-8E4A-1A2C82AA5292}" presName="thickLine" presStyleLbl="alignNode1" presStyleIdx="1" presStyleCnt="2"/>
      <dgm:spPr/>
    </dgm:pt>
    <dgm:pt modelId="{8D96C84A-C1F0-4524-A76D-2AAE744D54AC}" type="pres">
      <dgm:prSet presAssocID="{96EFFFD7-2D86-42B8-8E4A-1A2C82AA5292}" presName="horz1" presStyleCnt="0"/>
      <dgm:spPr/>
    </dgm:pt>
    <dgm:pt modelId="{23C1E8C1-7835-42A0-B6DF-51EF57F57915}" type="pres">
      <dgm:prSet presAssocID="{96EFFFD7-2D86-42B8-8E4A-1A2C82AA5292}" presName="tx1" presStyleLbl="revTx" presStyleIdx="2" presStyleCnt="4"/>
      <dgm:spPr/>
    </dgm:pt>
    <dgm:pt modelId="{C2ADD623-5792-495A-A4B5-211DE7B94300}" type="pres">
      <dgm:prSet presAssocID="{96EFFFD7-2D86-42B8-8E4A-1A2C82AA5292}" presName="vert1" presStyleCnt="0"/>
      <dgm:spPr/>
    </dgm:pt>
    <dgm:pt modelId="{F8E5CF34-1205-4804-970C-2AC80568B5E2}" type="pres">
      <dgm:prSet presAssocID="{ADAFEAF7-5C19-46AF-B0D0-C6B5AF325BA0}" presName="vertSpace2a" presStyleCnt="0"/>
      <dgm:spPr/>
    </dgm:pt>
    <dgm:pt modelId="{F0EF16CF-3367-4E94-BECA-6A6EFD83B5ED}" type="pres">
      <dgm:prSet presAssocID="{ADAFEAF7-5C19-46AF-B0D0-C6B5AF325BA0}" presName="horz2" presStyleCnt="0"/>
      <dgm:spPr/>
    </dgm:pt>
    <dgm:pt modelId="{398D5C9B-299D-4E1F-8E22-C545B594BEF6}" type="pres">
      <dgm:prSet presAssocID="{ADAFEAF7-5C19-46AF-B0D0-C6B5AF325BA0}" presName="horzSpace2" presStyleCnt="0"/>
      <dgm:spPr/>
    </dgm:pt>
    <dgm:pt modelId="{8802D425-906B-4CF1-A7C3-9B732325D03B}" type="pres">
      <dgm:prSet presAssocID="{ADAFEAF7-5C19-46AF-B0D0-C6B5AF325BA0}" presName="tx2" presStyleLbl="revTx" presStyleIdx="3" presStyleCnt="4"/>
      <dgm:spPr/>
    </dgm:pt>
    <dgm:pt modelId="{2920AF77-2644-45D4-A711-7B590630685F}" type="pres">
      <dgm:prSet presAssocID="{ADAFEAF7-5C19-46AF-B0D0-C6B5AF325BA0}" presName="vert2" presStyleCnt="0"/>
      <dgm:spPr/>
    </dgm:pt>
    <dgm:pt modelId="{D13476E7-FC07-4C81-85CF-84DDBA19E456}" type="pres">
      <dgm:prSet presAssocID="{ADAFEAF7-5C19-46AF-B0D0-C6B5AF325BA0}" presName="thinLine2b" presStyleLbl="callout" presStyleIdx="1" presStyleCnt="2"/>
      <dgm:spPr/>
    </dgm:pt>
    <dgm:pt modelId="{55395CF4-8C54-4D1E-B4F9-C598C4E9E3E8}" type="pres">
      <dgm:prSet presAssocID="{ADAFEAF7-5C19-46AF-B0D0-C6B5AF325BA0}" presName="vertSpace2b" presStyleCnt="0"/>
      <dgm:spPr/>
    </dgm:pt>
  </dgm:ptLst>
  <dgm:cxnLst>
    <dgm:cxn modelId="{2F365426-B4FD-47E9-8BB6-EBBC3482153A}" type="presOf" srcId="{EBCEE64E-FFC4-4A19-9125-5BD3D25B7CBB}" destId="{4699DF3B-2026-494F-ACD2-97732F4C0BF8}" srcOrd="0" destOrd="0" presId="urn:microsoft.com/office/officeart/2008/layout/LinedList"/>
    <dgm:cxn modelId="{869A4C63-36CD-4E7A-A2AF-FF280FEB2E02}" srcId="{BE83E064-0BC0-47C9-8150-AE62400049DD}" destId="{B065ECAD-E87F-40B1-84E6-DDD88BF0D6D0}" srcOrd="0" destOrd="0" parTransId="{68283CDA-0777-4686-B9FD-5DBC3048E5BC}" sibTransId="{D14F023D-01CC-4831-A1FE-85476600AF5F}"/>
    <dgm:cxn modelId="{8DD84655-97E8-4223-AF8F-7294BC41723A}" srcId="{BE83E064-0BC0-47C9-8150-AE62400049DD}" destId="{96EFFFD7-2D86-42B8-8E4A-1A2C82AA5292}" srcOrd="1" destOrd="0" parTransId="{5A00088D-8CF0-4105-9EA4-1EFAD0DF4D7F}" sibTransId="{F285AAD1-BE32-4908-A00A-195F6FA9BCCF}"/>
    <dgm:cxn modelId="{3221C775-8023-41FC-BAD8-6AE98489C271}" type="presOf" srcId="{BE83E064-0BC0-47C9-8150-AE62400049DD}" destId="{3945569A-9129-4570-918D-BA44E5C3FFA6}" srcOrd="0" destOrd="0" presId="urn:microsoft.com/office/officeart/2008/layout/LinedList"/>
    <dgm:cxn modelId="{C3E00A82-1667-4BC0-8486-383A577B4F18}" type="presOf" srcId="{ADAFEAF7-5C19-46AF-B0D0-C6B5AF325BA0}" destId="{8802D425-906B-4CF1-A7C3-9B732325D03B}" srcOrd="0" destOrd="0" presId="urn:microsoft.com/office/officeart/2008/layout/LinedList"/>
    <dgm:cxn modelId="{5328F6A4-6FF7-41AA-AE81-C9DBA8635B38}" srcId="{96EFFFD7-2D86-42B8-8E4A-1A2C82AA5292}" destId="{ADAFEAF7-5C19-46AF-B0D0-C6B5AF325BA0}" srcOrd="0" destOrd="0" parTransId="{967A2E21-F206-489F-A2C7-A747BD990104}" sibTransId="{D40930D0-E331-4601-A142-20CB1A3A5BBD}"/>
    <dgm:cxn modelId="{5B485EA5-A099-4D82-984F-5EA26D942063}" type="presOf" srcId="{B065ECAD-E87F-40B1-84E6-DDD88BF0D6D0}" destId="{28B97AA7-F866-4EB1-A340-F9FC7BA97464}" srcOrd="0" destOrd="0" presId="urn:microsoft.com/office/officeart/2008/layout/LinedList"/>
    <dgm:cxn modelId="{B7296DB9-A7AC-496E-A24B-B0A60462D784}" srcId="{B065ECAD-E87F-40B1-84E6-DDD88BF0D6D0}" destId="{EBCEE64E-FFC4-4A19-9125-5BD3D25B7CBB}" srcOrd="0" destOrd="0" parTransId="{558B54D4-D90D-40FA-9826-DD25BEF9C4B7}" sibTransId="{FC0CF752-7B40-431C-B01E-DA871FC634CE}"/>
    <dgm:cxn modelId="{B443CEF0-1E1B-4A83-9428-BAFD5FF62EF8}" type="presOf" srcId="{96EFFFD7-2D86-42B8-8E4A-1A2C82AA5292}" destId="{23C1E8C1-7835-42A0-B6DF-51EF57F57915}" srcOrd="0" destOrd="0" presId="urn:microsoft.com/office/officeart/2008/layout/LinedList"/>
    <dgm:cxn modelId="{7A0AC386-7635-4FF3-BC88-B2C40852A26B}" type="presParOf" srcId="{3945569A-9129-4570-918D-BA44E5C3FFA6}" destId="{4898C94B-312D-4D9C-9B9B-4A3C380335B3}" srcOrd="0" destOrd="0" presId="urn:microsoft.com/office/officeart/2008/layout/LinedList"/>
    <dgm:cxn modelId="{6A63615A-AC41-4609-B7F1-3DA80B302E9C}" type="presParOf" srcId="{3945569A-9129-4570-918D-BA44E5C3FFA6}" destId="{E18D1431-1B01-4971-9661-59A94807AB94}" srcOrd="1" destOrd="0" presId="urn:microsoft.com/office/officeart/2008/layout/LinedList"/>
    <dgm:cxn modelId="{A5FE6640-9607-4DA0-9191-F363700109CD}" type="presParOf" srcId="{E18D1431-1B01-4971-9661-59A94807AB94}" destId="{28B97AA7-F866-4EB1-A340-F9FC7BA97464}" srcOrd="0" destOrd="0" presId="urn:microsoft.com/office/officeart/2008/layout/LinedList"/>
    <dgm:cxn modelId="{BFDE2917-13D9-421E-B1BC-53D0D31A862B}" type="presParOf" srcId="{E18D1431-1B01-4971-9661-59A94807AB94}" destId="{93AF2069-D467-48DC-9553-1D1CE6F69524}" srcOrd="1" destOrd="0" presId="urn:microsoft.com/office/officeart/2008/layout/LinedList"/>
    <dgm:cxn modelId="{D0B770DF-E26E-4DB6-A1AA-2FFB75D5FCAE}" type="presParOf" srcId="{93AF2069-D467-48DC-9553-1D1CE6F69524}" destId="{34B2CDBF-8812-4291-8224-26A1143D1A8B}" srcOrd="0" destOrd="0" presId="urn:microsoft.com/office/officeart/2008/layout/LinedList"/>
    <dgm:cxn modelId="{1A157EF3-9543-4C7D-AD36-DC2236875C12}" type="presParOf" srcId="{93AF2069-D467-48DC-9553-1D1CE6F69524}" destId="{CD0B825E-7758-4822-BAF9-8809728BCF8A}" srcOrd="1" destOrd="0" presId="urn:microsoft.com/office/officeart/2008/layout/LinedList"/>
    <dgm:cxn modelId="{93C8437C-4C7F-4EB6-9BF2-7E331703964A}" type="presParOf" srcId="{CD0B825E-7758-4822-BAF9-8809728BCF8A}" destId="{EF677290-9DC6-4B71-9107-092283992743}" srcOrd="0" destOrd="0" presId="urn:microsoft.com/office/officeart/2008/layout/LinedList"/>
    <dgm:cxn modelId="{873D9EDB-600D-47F4-966D-F9EFBC1A9A91}" type="presParOf" srcId="{CD0B825E-7758-4822-BAF9-8809728BCF8A}" destId="{4699DF3B-2026-494F-ACD2-97732F4C0BF8}" srcOrd="1" destOrd="0" presId="urn:microsoft.com/office/officeart/2008/layout/LinedList"/>
    <dgm:cxn modelId="{C93C3CCB-7C22-451E-941B-89908CE19A91}" type="presParOf" srcId="{CD0B825E-7758-4822-BAF9-8809728BCF8A}" destId="{CE8A547D-F64C-4227-9BF1-BC514F583509}" srcOrd="2" destOrd="0" presId="urn:microsoft.com/office/officeart/2008/layout/LinedList"/>
    <dgm:cxn modelId="{0B0BCB88-1C30-4A9F-804F-AE6A0C21208B}" type="presParOf" srcId="{93AF2069-D467-48DC-9553-1D1CE6F69524}" destId="{0343542C-AA0A-4DE6-8C51-806B00270804}" srcOrd="2" destOrd="0" presId="urn:microsoft.com/office/officeart/2008/layout/LinedList"/>
    <dgm:cxn modelId="{11D872F7-6176-493D-B468-401597645A2E}" type="presParOf" srcId="{93AF2069-D467-48DC-9553-1D1CE6F69524}" destId="{CFF1E3AA-4ED5-4C08-A6D2-DC38A6CF3D81}" srcOrd="3" destOrd="0" presId="urn:microsoft.com/office/officeart/2008/layout/LinedList"/>
    <dgm:cxn modelId="{CF35CC89-7651-46C0-90E0-9E0B5F4C6B46}" type="presParOf" srcId="{3945569A-9129-4570-918D-BA44E5C3FFA6}" destId="{878A6CBA-3AF5-4735-9D9F-673681EAF078}" srcOrd="2" destOrd="0" presId="urn:microsoft.com/office/officeart/2008/layout/LinedList"/>
    <dgm:cxn modelId="{C1A1D590-5126-4C61-B316-A7FED87A6EDA}" type="presParOf" srcId="{3945569A-9129-4570-918D-BA44E5C3FFA6}" destId="{8D96C84A-C1F0-4524-A76D-2AAE744D54AC}" srcOrd="3" destOrd="0" presId="urn:microsoft.com/office/officeart/2008/layout/LinedList"/>
    <dgm:cxn modelId="{EF6F2C44-79B5-4FE7-A92B-69B2A6D1087C}" type="presParOf" srcId="{8D96C84A-C1F0-4524-A76D-2AAE744D54AC}" destId="{23C1E8C1-7835-42A0-B6DF-51EF57F57915}" srcOrd="0" destOrd="0" presId="urn:microsoft.com/office/officeart/2008/layout/LinedList"/>
    <dgm:cxn modelId="{E5A44898-1F35-443B-A57C-3F710E69E6D6}" type="presParOf" srcId="{8D96C84A-C1F0-4524-A76D-2AAE744D54AC}" destId="{C2ADD623-5792-495A-A4B5-211DE7B94300}" srcOrd="1" destOrd="0" presId="urn:microsoft.com/office/officeart/2008/layout/LinedList"/>
    <dgm:cxn modelId="{0D7CCCB1-A177-4E2B-91CA-61D49EB8F2DF}" type="presParOf" srcId="{C2ADD623-5792-495A-A4B5-211DE7B94300}" destId="{F8E5CF34-1205-4804-970C-2AC80568B5E2}" srcOrd="0" destOrd="0" presId="urn:microsoft.com/office/officeart/2008/layout/LinedList"/>
    <dgm:cxn modelId="{5DE0B68F-54A4-4CB7-A8CD-3453D47A1BC9}" type="presParOf" srcId="{C2ADD623-5792-495A-A4B5-211DE7B94300}" destId="{F0EF16CF-3367-4E94-BECA-6A6EFD83B5ED}" srcOrd="1" destOrd="0" presId="urn:microsoft.com/office/officeart/2008/layout/LinedList"/>
    <dgm:cxn modelId="{95C396D1-C1B6-4825-81A1-E029B3BE5B24}" type="presParOf" srcId="{F0EF16CF-3367-4E94-BECA-6A6EFD83B5ED}" destId="{398D5C9B-299D-4E1F-8E22-C545B594BEF6}" srcOrd="0" destOrd="0" presId="urn:microsoft.com/office/officeart/2008/layout/LinedList"/>
    <dgm:cxn modelId="{2D4A8910-8FD0-4108-BE06-75AC519F195A}" type="presParOf" srcId="{F0EF16CF-3367-4E94-BECA-6A6EFD83B5ED}" destId="{8802D425-906B-4CF1-A7C3-9B732325D03B}" srcOrd="1" destOrd="0" presId="urn:microsoft.com/office/officeart/2008/layout/LinedList"/>
    <dgm:cxn modelId="{93B3A20A-DF23-4A2C-9DB1-DA6DADB58C02}" type="presParOf" srcId="{F0EF16CF-3367-4E94-BECA-6A6EFD83B5ED}" destId="{2920AF77-2644-45D4-A711-7B590630685F}" srcOrd="2" destOrd="0" presId="urn:microsoft.com/office/officeart/2008/layout/LinedList"/>
    <dgm:cxn modelId="{36EC979A-5E45-4078-8C52-52ECD0955877}" type="presParOf" srcId="{C2ADD623-5792-495A-A4B5-211DE7B94300}" destId="{D13476E7-FC07-4C81-85CF-84DDBA19E456}" srcOrd="2" destOrd="0" presId="urn:microsoft.com/office/officeart/2008/layout/LinedList"/>
    <dgm:cxn modelId="{84A01F21-C8A8-4A81-8D0F-F92BBDA9049A}" type="presParOf" srcId="{C2ADD623-5792-495A-A4B5-211DE7B94300}" destId="{55395CF4-8C54-4D1E-B4F9-C598C4E9E3E8}" srcOrd="3"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86186C0-6E59-4EC2-954A-90EF9263A351}"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5C6B25D3-080D-42BA-8C80-AF559CF0BD5A}">
      <dgm:prSet/>
      <dgm:spPr/>
      <dgm:t>
        <a:bodyPr/>
        <a:lstStyle/>
        <a:p>
          <a:r>
            <a:rPr lang="en-GB" b="1"/>
            <a:t>References:</a:t>
          </a:r>
          <a:endParaRPr lang="en-US"/>
        </a:p>
      </dgm:t>
    </dgm:pt>
    <dgm:pt modelId="{8EEA6991-95D3-4ECD-A205-18CCEC335293}" type="parTrans" cxnId="{9C6DBFE1-AC93-489E-B64D-CF3103F77A6C}">
      <dgm:prSet/>
      <dgm:spPr/>
      <dgm:t>
        <a:bodyPr/>
        <a:lstStyle/>
        <a:p>
          <a:endParaRPr lang="en-US"/>
        </a:p>
      </dgm:t>
    </dgm:pt>
    <dgm:pt modelId="{134E2C76-91E2-489A-A5F1-820420C3BCD6}" type="sibTrans" cxnId="{9C6DBFE1-AC93-489E-B64D-CF3103F77A6C}">
      <dgm:prSet/>
      <dgm:spPr/>
      <dgm:t>
        <a:bodyPr/>
        <a:lstStyle/>
        <a:p>
          <a:endParaRPr lang="en-US"/>
        </a:p>
      </dgm:t>
    </dgm:pt>
    <dgm:pt modelId="{CD77717C-B3AB-4284-9EC3-30F36EBF58F8}">
      <dgm:prSet/>
      <dgm:spPr/>
      <dgm:t>
        <a:bodyPr/>
        <a:lstStyle/>
        <a:p>
          <a:r>
            <a:rPr lang="en-GB"/>
            <a:t>[1]J.P Boyd Chebyshev and Fourier Spectral Methods Heidelberg 1989 ISBN 0-387-51487-2 S</a:t>
          </a:r>
          <a:endParaRPr lang="en-US"/>
        </a:p>
      </dgm:t>
    </dgm:pt>
    <dgm:pt modelId="{54202945-A3C1-4453-B49D-4970967E21B5}" type="parTrans" cxnId="{0688F6AD-207B-49AA-A5E6-CD65E5C87981}">
      <dgm:prSet/>
      <dgm:spPr/>
      <dgm:t>
        <a:bodyPr/>
        <a:lstStyle/>
        <a:p>
          <a:endParaRPr lang="en-US"/>
        </a:p>
      </dgm:t>
    </dgm:pt>
    <dgm:pt modelId="{02F98068-AD3F-4270-B1DE-AA573A62EA7E}" type="sibTrans" cxnId="{0688F6AD-207B-49AA-A5E6-CD65E5C87981}">
      <dgm:prSet/>
      <dgm:spPr/>
      <dgm:t>
        <a:bodyPr/>
        <a:lstStyle/>
        <a:p>
          <a:endParaRPr lang="en-US"/>
        </a:p>
      </dgm:t>
    </dgm:pt>
    <dgm:pt modelId="{7B23B847-B461-4B9E-A307-FB5EBB5ADF1C}">
      <dgm:prSet/>
      <dgm:spPr/>
      <dgm:t>
        <a:bodyPr/>
        <a:lstStyle/>
        <a:p>
          <a:r>
            <a:rPr lang="en-GB"/>
            <a:t>[2]Mandelzweig VB, Tabakin F (2001) Quasilinearization approach to nonlinear problems in physics with application to nonlinear ODEs. Comput Phys Commun 141:268–281</a:t>
          </a:r>
          <a:endParaRPr lang="en-US"/>
        </a:p>
      </dgm:t>
    </dgm:pt>
    <dgm:pt modelId="{584BDD80-0312-431A-BA69-7938ED5C53DF}" type="parTrans" cxnId="{C0C25EED-179E-42A9-84C0-07D1BB956987}">
      <dgm:prSet/>
      <dgm:spPr/>
      <dgm:t>
        <a:bodyPr/>
        <a:lstStyle/>
        <a:p>
          <a:endParaRPr lang="en-US"/>
        </a:p>
      </dgm:t>
    </dgm:pt>
    <dgm:pt modelId="{D824B3B6-5958-4E16-9BF9-B00AE09627CE}" type="sibTrans" cxnId="{C0C25EED-179E-42A9-84C0-07D1BB956987}">
      <dgm:prSet/>
      <dgm:spPr/>
      <dgm:t>
        <a:bodyPr/>
        <a:lstStyle/>
        <a:p>
          <a:endParaRPr lang="en-US"/>
        </a:p>
      </dgm:t>
    </dgm:pt>
    <dgm:pt modelId="{BACCC2DD-31E9-40A3-B3B6-32B83E443865}">
      <dgm:prSet/>
      <dgm:spPr/>
      <dgm:t>
        <a:bodyPr/>
        <a:lstStyle/>
        <a:p>
          <a:r>
            <a:rPr lang="en-GB"/>
            <a:t>[3] Zwillinger, D. Handbook of Differential Equations, 3rd ed. Boston, MA: Academic Press, pp. 124 and 126, 1997.</a:t>
          </a:r>
          <a:endParaRPr lang="en-US"/>
        </a:p>
      </dgm:t>
    </dgm:pt>
    <dgm:pt modelId="{16CC0BE5-C214-4048-9BBD-91DFA89C6F1A}" type="parTrans" cxnId="{93B02583-825C-42E7-A836-2603A1872C48}">
      <dgm:prSet/>
      <dgm:spPr/>
      <dgm:t>
        <a:bodyPr/>
        <a:lstStyle/>
        <a:p>
          <a:endParaRPr lang="en-US"/>
        </a:p>
      </dgm:t>
    </dgm:pt>
    <dgm:pt modelId="{FF5DF59E-8C6D-44B2-80B0-8D78515A8515}" type="sibTrans" cxnId="{93B02583-825C-42E7-A836-2603A1872C48}">
      <dgm:prSet/>
      <dgm:spPr/>
      <dgm:t>
        <a:bodyPr/>
        <a:lstStyle/>
        <a:p>
          <a:endParaRPr lang="en-US"/>
        </a:p>
      </dgm:t>
    </dgm:pt>
    <dgm:pt modelId="{A6D34B29-A5A4-4091-A5B3-BCF27B3A2E46}">
      <dgm:prSet/>
      <dgm:spPr/>
      <dgm:t>
        <a:bodyPr/>
        <a:lstStyle/>
        <a:p>
          <a:r>
            <a:rPr lang="en-GB"/>
            <a:t>[4] R. Bellman, R. Kalaba, Quasilinearization and Nonlinear Boundary-Value Problems,  Elsevier, New York, 1965.</a:t>
          </a:r>
          <a:endParaRPr lang="en-US"/>
        </a:p>
      </dgm:t>
    </dgm:pt>
    <dgm:pt modelId="{C0155810-00F6-492B-8FDD-C30A1A99F80E}" type="parTrans" cxnId="{09BEB33A-D3AD-466A-A10C-A53A8F5CA211}">
      <dgm:prSet/>
      <dgm:spPr/>
      <dgm:t>
        <a:bodyPr/>
        <a:lstStyle/>
        <a:p>
          <a:endParaRPr lang="en-US"/>
        </a:p>
      </dgm:t>
    </dgm:pt>
    <dgm:pt modelId="{FC226AD7-4BAE-437D-BCB1-D2F480CE9616}" type="sibTrans" cxnId="{09BEB33A-D3AD-466A-A10C-A53A8F5CA211}">
      <dgm:prSet/>
      <dgm:spPr/>
      <dgm:t>
        <a:bodyPr/>
        <a:lstStyle/>
        <a:p>
          <a:endParaRPr lang="en-US"/>
        </a:p>
      </dgm:t>
    </dgm:pt>
    <dgm:pt modelId="{093A1E2F-4C32-471B-A292-952A46F70AF3}" type="pres">
      <dgm:prSet presAssocID="{C86186C0-6E59-4EC2-954A-90EF9263A351}" presName="linear" presStyleCnt="0">
        <dgm:presLayoutVars>
          <dgm:animLvl val="lvl"/>
          <dgm:resizeHandles val="exact"/>
        </dgm:presLayoutVars>
      </dgm:prSet>
      <dgm:spPr/>
    </dgm:pt>
    <dgm:pt modelId="{36C63351-24A2-4E1E-88F2-4AD2AA43A5CF}" type="pres">
      <dgm:prSet presAssocID="{5C6B25D3-080D-42BA-8C80-AF559CF0BD5A}" presName="parentText" presStyleLbl="node1" presStyleIdx="0" presStyleCnt="5">
        <dgm:presLayoutVars>
          <dgm:chMax val="0"/>
          <dgm:bulletEnabled val="1"/>
        </dgm:presLayoutVars>
      </dgm:prSet>
      <dgm:spPr/>
    </dgm:pt>
    <dgm:pt modelId="{363D6462-5F7C-436B-995D-EEF97D1C2AC2}" type="pres">
      <dgm:prSet presAssocID="{134E2C76-91E2-489A-A5F1-820420C3BCD6}" presName="spacer" presStyleCnt="0"/>
      <dgm:spPr/>
    </dgm:pt>
    <dgm:pt modelId="{8B2B86EE-374C-4F56-B4B6-74FE4E1DF81C}" type="pres">
      <dgm:prSet presAssocID="{CD77717C-B3AB-4284-9EC3-30F36EBF58F8}" presName="parentText" presStyleLbl="node1" presStyleIdx="1" presStyleCnt="5">
        <dgm:presLayoutVars>
          <dgm:chMax val="0"/>
          <dgm:bulletEnabled val="1"/>
        </dgm:presLayoutVars>
      </dgm:prSet>
      <dgm:spPr/>
    </dgm:pt>
    <dgm:pt modelId="{2856A0D4-AC89-4FEF-9513-6E031A7C68C8}" type="pres">
      <dgm:prSet presAssocID="{02F98068-AD3F-4270-B1DE-AA573A62EA7E}" presName="spacer" presStyleCnt="0"/>
      <dgm:spPr/>
    </dgm:pt>
    <dgm:pt modelId="{4F122947-F58C-49FF-A2C0-1FD2CAC0AADF}" type="pres">
      <dgm:prSet presAssocID="{7B23B847-B461-4B9E-A307-FB5EBB5ADF1C}" presName="parentText" presStyleLbl="node1" presStyleIdx="2" presStyleCnt="5">
        <dgm:presLayoutVars>
          <dgm:chMax val="0"/>
          <dgm:bulletEnabled val="1"/>
        </dgm:presLayoutVars>
      </dgm:prSet>
      <dgm:spPr/>
    </dgm:pt>
    <dgm:pt modelId="{3D0CFD6D-7072-4D34-B18F-BF471B923CB9}" type="pres">
      <dgm:prSet presAssocID="{D824B3B6-5958-4E16-9BF9-B00AE09627CE}" presName="spacer" presStyleCnt="0"/>
      <dgm:spPr/>
    </dgm:pt>
    <dgm:pt modelId="{040CCA62-66EE-4F2C-B833-F0CF9F11D1B8}" type="pres">
      <dgm:prSet presAssocID="{BACCC2DD-31E9-40A3-B3B6-32B83E443865}" presName="parentText" presStyleLbl="node1" presStyleIdx="3" presStyleCnt="5">
        <dgm:presLayoutVars>
          <dgm:chMax val="0"/>
          <dgm:bulletEnabled val="1"/>
        </dgm:presLayoutVars>
      </dgm:prSet>
      <dgm:spPr/>
    </dgm:pt>
    <dgm:pt modelId="{E55761A6-8E6F-4278-8F80-608D8B46288C}" type="pres">
      <dgm:prSet presAssocID="{FF5DF59E-8C6D-44B2-80B0-8D78515A8515}" presName="spacer" presStyleCnt="0"/>
      <dgm:spPr/>
    </dgm:pt>
    <dgm:pt modelId="{69573A76-D75A-4B3C-84AF-C821D5C8202C}" type="pres">
      <dgm:prSet presAssocID="{A6D34B29-A5A4-4091-A5B3-BCF27B3A2E46}" presName="parentText" presStyleLbl="node1" presStyleIdx="4" presStyleCnt="5">
        <dgm:presLayoutVars>
          <dgm:chMax val="0"/>
          <dgm:bulletEnabled val="1"/>
        </dgm:presLayoutVars>
      </dgm:prSet>
      <dgm:spPr/>
    </dgm:pt>
  </dgm:ptLst>
  <dgm:cxnLst>
    <dgm:cxn modelId="{8A866408-AD84-4FC9-B6B5-B67684C50E04}" type="presOf" srcId="{5C6B25D3-080D-42BA-8C80-AF559CF0BD5A}" destId="{36C63351-24A2-4E1E-88F2-4AD2AA43A5CF}" srcOrd="0" destOrd="0" presId="urn:microsoft.com/office/officeart/2005/8/layout/vList2"/>
    <dgm:cxn modelId="{09BEB33A-D3AD-466A-A10C-A53A8F5CA211}" srcId="{C86186C0-6E59-4EC2-954A-90EF9263A351}" destId="{A6D34B29-A5A4-4091-A5B3-BCF27B3A2E46}" srcOrd="4" destOrd="0" parTransId="{C0155810-00F6-492B-8FDD-C30A1A99F80E}" sibTransId="{FC226AD7-4BAE-437D-BCB1-D2F480CE9616}"/>
    <dgm:cxn modelId="{B202065F-7531-4EC4-BCA5-30792E3470E2}" type="presOf" srcId="{7B23B847-B461-4B9E-A307-FB5EBB5ADF1C}" destId="{4F122947-F58C-49FF-A2C0-1FD2CAC0AADF}" srcOrd="0" destOrd="0" presId="urn:microsoft.com/office/officeart/2005/8/layout/vList2"/>
    <dgm:cxn modelId="{93B02583-825C-42E7-A836-2603A1872C48}" srcId="{C86186C0-6E59-4EC2-954A-90EF9263A351}" destId="{BACCC2DD-31E9-40A3-B3B6-32B83E443865}" srcOrd="3" destOrd="0" parTransId="{16CC0BE5-C214-4048-9BBD-91DFA89C6F1A}" sibTransId="{FF5DF59E-8C6D-44B2-80B0-8D78515A8515}"/>
    <dgm:cxn modelId="{0249A491-F50D-42E2-B866-BEB6E9367577}" type="presOf" srcId="{CD77717C-B3AB-4284-9EC3-30F36EBF58F8}" destId="{8B2B86EE-374C-4F56-B4B6-74FE4E1DF81C}" srcOrd="0" destOrd="0" presId="urn:microsoft.com/office/officeart/2005/8/layout/vList2"/>
    <dgm:cxn modelId="{0688F6AD-207B-49AA-A5E6-CD65E5C87981}" srcId="{C86186C0-6E59-4EC2-954A-90EF9263A351}" destId="{CD77717C-B3AB-4284-9EC3-30F36EBF58F8}" srcOrd="1" destOrd="0" parTransId="{54202945-A3C1-4453-B49D-4970967E21B5}" sibTransId="{02F98068-AD3F-4270-B1DE-AA573A62EA7E}"/>
    <dgm:cxn modelId="{26E892C9-C08C-40DB-B1A1-540B9223ECD7}" type="presOf" srcId="{A6D34B29-A5A4-4091-A5B3-BCF27B3A2E46}" destId="{69573A76-D75A-4B3C-84AF-C821D5C8202C}" srcOrd="0" destOrd="0" presId="urn:microsoft.com/office/officeart/2005/8/layout/vList2"/>
    <dgm:cxn modelId="{C16403CF-30A2-49A6-824C-E242A1C95229}" type="presOf" srcId="{BACCC2DD-31E9-40A3-B3B6-32B83E443865}" destId="{040CCA62-66EE-4F2C-B833-F0CF9F11D1B8}" srcOrd="0" destOrd="0" presId="urn:microsoft.com/office/officeart/2005/8/layout/vList2"/>
    <dgm:cxn modelId="{58EE07D7-FB0A-47D1-BE41-65321F56D633}" type="presOf" srcId="{C86186C0-6E59-4EC2-954A-90EF9263A351}" destId="{093A1E2F-4C32-471B-A292-952A46F70AF3}" srcOrd="0" destOrd="0" presId="urn:microsoft.com/office/officeart/2005/8/layout/vList2"/>
    <dgm:cxn modelId="{9C6DBFE1-AC93-489E-B64D-CF3103F77A6C}" srcId="{C86186C0-6E59-4EC2-954A-90EF9263A351}" destId="{5C6B25D3-080D-42BA-8C80-AF559CF0BD5A}" srcOrd="0" destOrd="0" parTransId="{8EEA6991-95D3-4ECD-A205-18CCEC335293}" sibTransId="{134E2C76-91E2-489A-A5F1-820420C3BCD6}"/>
    <dgm:cxn modelId="{C0C25EED-179E-42A9-84C0-07D1BB956987}" srcId="{C86186C0-6E59-4EC2-954A-90EF9263A351}" destId="{7B23B847-B461-4B9E-A307-FB5EBB5ADF1C}" srcOrd="2" destOrd="0" parTransId="{584BDD80-0312-431A-BA69-7938ED5C53DF}" sibTransId="{D824B3B6-5958-4E16-9BF9-B00AE09627CE}"/>
    <dgm:cxn modelId="{CC4CC49F-80D3-41A9-8690-78BD2E7BC639}" type="presParOf" srcId="{093A1E2F-4C32-471B-A292-952A46F70AF3}" destId="{36C63351-24A2-4E1E-88F2-4AD2AA43A5CF}" srcOrd="0" destOrd="0" presId="urn:microsoft.com/office/officeart/2005/8/layout/vList2"/>
    <dgm:cxn modelId="{BA77C943-E19B-4BC7-A85C-BFCFAF6125AA}" type="presParOf" srcId="{093A1E2F-4C32-471B-A292-952A46F70AF3}" destId="{363D6462-5F7C-436B-995D-EEF97D1C2AC2}" srcOrd="1" destOrd="0" presId="urn:microsoft.com/office/officeart/2005/8/layout/vList2"/>
    <dgm:cxn modelId="{76C26AD7-3729-493C-B503-7CC4A57C2E5E}" type="presParOf" srcId="{093A1E2F-4C32-471B-A292-952A46F70AF3}" destId="{8B2B86EE-374C-4F56-B4B6-74FE4E1DF81C}" srcOrd="2" destOrd="0" presId="urn:microsoft.com/office/officeart/2005/8/layout/vList2"/>
    <dgm:cxn modelId="{202EE540-46BA-4772-8D92-80939DE55491}" type="presParOf" srcId="{093A1E2F-4C32-471B-A292-952A46F70AF3}" destId="{2856A0D4-AC89-4FEF-9513-6E031A7C68C8}" srcOrd="3" destOrd="0" presId="urn:microsoft.com/office/officeart/2005/8/layout/vList2"/>
    <dgm:cxn modelId="{1916CD5E-3F22-455E-B060-2AA83D4592B7}" type="presParOf" srcId="{093A1E2F-4C32-471B-A292-952A46F70AF3}" destId="{4F122947-F58C-49FF-A2C0-1FD2CAC0AADF}" srcOrd="4" destOrd="0" presId="urn:microsoft.com/office/officeart/2005/8/layout/vList2"/>
    <dgm:cxn modelId="{3C2C4EBE-04CA-4CFD-B73C-4356D97F6B87}" type="presParOf" srcId="{093A1E2F-4C32-471B-A292-952A46F70AF3}" destId="{3D0CFD6D-7072-4D34-B18F-BF471B923CB9}" srcOrd="5" destOrd="0" presId="urn:microsoft.com/office/officeart/2005/8/layout/vList2"/>
    <dgm:cxn modelId="{7E832D95-ADE0-4B4C-A561-EE8172F9C842}" type="presParOf" srcId="{093A1E2F-4C32-471B-A292-952A46F70AF3}" destId="{040CCA62-66EE-4F2C-B833-F0CF9F11D1B8}" srcOrd="6" destOrd="0" presId="urn:microsoft.com/office/officeart/2005/8/layout/vList2"/>
    <dgm:cxn modelId="{8916EA5A-9C75-4E64-91C4-D6B8706D8E04}" type="presParOf" srcId="{093A1E2F-4C32-471B-A292-952A46F70AF3}" destId="{E55761A6-8E6F-4278-8F80-608D8B46288C}" srcOrd="7" destOrd="0" presId="urn:microsoft.com/office/officeart/2005/8/layout/vList2"/>
    <dgm:cxn modelId="{80379C61-6D6E-4605-8B49-3D98B84AE021}" type="presParOf" srcId="{093A1E2F-4C32-471B-A292-952A46F70AF3}" destId="{69573A76-D75A-4B3C-84AF-C821D5C8202C}"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9751DD5-5E7B-4D3C-9641-F24D76321B71}">
      <dsp:nvSpPr>
        <dsp:cNvPr id="0" name=""/>
        <dsp:cNvSpPr/>
      </dsp:nvSpPr>
      <dsp:spPr>
        <a:xfrm>
          <a:off x="0" y="0"/>
          <a:ext cx="706734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E56D0F0-BF28-4FFB-9D76-D6663B87B5F0}">
      <dsp:nvSpPr>
        <dsp:cNvPr id="0" name=""/>
        <dsp:cNvSpPr/>
      </dsp:nvSpPr>
      <dsp:spPr>
        <a:xfrm>
          <a:off x="0" y="0"/>
          <a:ext cx="7067348" cy="27730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GB" sz="3600" b="1" kern="1200"/>
            <a:t>Linear ODEs </a:t>
          </a:r>
          <a:r>
            <a:rPr lang="en-GB" sz="3600" kern="1200"/>
            <a:t>result in Linear Equations</a:t>
          </a:r>
        </a:p>
        <a:p>
          <a:pPr marL="0" lvl="0" indent="0" algn="l" defTabSz="1600200">
            <a:lnSpc>
              <a:spcPct val="90000"/>
            </a:lnSpc>
            <a:spcBef>
              <a:spcPct val="0"/>
            </a:spcBef>
            <a:spcAft>
              <a:spcPct val="35000"/>
            </a:spcAft>
            <a:buNone/>
          </a:pPr>
          <a:r>
            <a:rPr lang="en-US" sz="3600" kern="1200"/>
            <a:t>- Easy to solve</a:t>
          </a:r>
        </a:p>
      </dsp:txBody>
      <dsp:txXfrm>
        <a:off x="0" y="0"/>
        <a:ext cx="7067348" cy="2773023"/>
      </dsp:txXfrm>
    </dsp:sp>
    <dsp:sp modelId="{B6DD839F-8ABE-43B7-90E7-7638A58B6581}">
      <dsp:nvSpPr>
        <dsp:cNvPr id="0" name=""/>
        <dsp:cNvSpPr/>
      </dsp:nvSpPr>
      <dsp:spPr>
        <a:xfrm>
          <a:off x="0" y="2773023"/>
          <a:ext cx="7067348"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E508213-7EC5-456E-911A-4D9347C755A1}">
      <dsp:nvSpPr>
        <dsp:cNvPr id="0" name=""/>
        <dsp:cNvSpPr/>
      </dsp:nvSpPr>
      <dsp:spPr>
        <a:xfrm>
          <a:off x="0" y="2773023"/>
          <a:ext cx="7067348" cy="27730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GB" sz="3600" b="1" kern="1200"/>
            <a:t>Non-Linear ODEs </a:t>
          </a:r>
          <a:r>
            <a:rPr lang="en-GB" sz="3600" kern="1200"/>
            <a:t>result in Non-Linear Equations</a:t>
          </a:r>
        </a:p>
        <a:p>
          <a:pPr marL="0" lvl="0" indent="0" algn="l" defTabSz="1600200">
            <a:lnSpc>
              <a:spcPct val="90000"/>
            </a:lnSpc>
            <a:spcBef>
              <a:spcPct val="0"/>
            </a:spcBef>
            <a:spcAft>
              <a:spcPct val="35000"/>
            </a:spcAft>
            <a:buNone/>
          </a:pPr>
          <a:r>
            <a:rPr lang="en-GB" sz="3600" kern="1200"/>
            <a:t>- Very hard to solve</a:t>
          </a:r>
          <a:endParaRPr lang="en-US" sz="3600" kern="1200"/>
        </a:p>
      </dsp:txBody>
      <dsp:txXfrm>
        <a:off x="0" y="2773023"/>
        <a:ext cx="7067348" cy="277302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98C94B-312D-4D9C-9B9B-4A3C380335B3}">
      <dsp:nvSpPr>
        <dsp:cNvPr id="0" name=""/>
        <dsp:cNvSpPr/>
      </dsp:nvSpPr>
      <dsp:spPr>
        <a:xfrm>
          <a:off x="0" y="0"/>
          <a:ext cx="6901146" cy="0"/>
        </a:xfrm>
        <a:prstGeom prst="lin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8B97AA7-F866-4EB1-A340-F9FC7BA97464}">
      <dsp:nvSpPr>
        <dsp:cNvPr id="0" name=""/>
        <dsp:cNvSpPr/>
      </dsp:nvSpPr>
      <dsp:spPr>
        <a:xfrm>
          <a:off x="0" y="0"/>
          <a:ext cx="1380229" cy="27730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endParaRPr lang="en-US" sz="6500" kern="1200"/>
        </a:p>
      </dsp:txBody>
      <dsp:txXfrm>
        <a:off x="0" y="0"/>
        <a:ext cx="1380229" cy="2773023"/>
      </dsp:txXfrm>
    </dsp:sp>
    <dsp:sp modelId="{4699DF3B-2026-494F-ACD2-97732F4C0BF8}">
      <dsp:nvSpPr>
        <dsp:cNvPr id="0" name=""/>
        <dsp:cNvSpPr/>
      </dsp:nvSpPr>
      <dsp:spPr>
        <a:xfrm>
          <a:off x="1483746" y="125923"/>
          <a:ext cx="5417399" cy="2518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Collect a full set of conditions for convergence of the QLM</a:t>
          </a:r>
        </a:p>
      </dsp:txBody>
      <dsp:txXfrm>
        <a:off x="1483746" y="125923"/>
        <a:ext cx="5417399" cy="2518468"/>
      </dsp:txXfrm>
    </dsp:sp>
    <dsp:sp modelId="{0343542C-AA0A-4DE6-8C51-806B00270804}">
      <dsp:nvSpPr>
        <dsp:cNvPr id="0" name=""/>
        <dsp:cNvSpPr/>
      </dsp:nvSpPr>
      <dsp:spPr>
        <a:xfrm>
          <a:off x="1380229" y="2644392"/>
          <a:ext cx="552091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878A6CBA-3AF5-4735-9D9F-673681EAF078}">
      <dsp:nvSpPr>
        <dsp:cNvPr id="0" name=""/>
        <dsp:cNvSpPr/>
      </dsp:nvSpPr>
      <dsp:spPr>
        <a:xfrm>
          <a:off x="0" y="2773023"/>
          <a:ext cx="6901146" cy="0"/>
        </a:xfrm>
        <a:prstGeom prst="line">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3C1E8C1-7835-42A0-B6DF-51EF57F57915}">
      <dsp:nvSpPr>
        <dsp:cNvPr id="0" name=""/>
        <dsp:cNvSpPr/>
      </dsp:nvSpPr>
      <dsp:spPr>
        <a:xfrm>
          <a:off x="0" y="2773023"/>
          <a:ext cx="1380229" cy="27730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0" tIns="247650" rIns="247650" bIns="247650" numCol="1" spcCol="1270" anchor="t" anchorCtr="0">
          <a:noAutofit/>
        </a:bodyPr>
        <a:lstStyle/>
        <a:p>
          <a:pPr marL="0" lvl="0" indent="0" algn="l" defTabSz="2889250">
            <a:lnSpc>
              <a:spcPct val="90000"/>
            </a:lnSpc>
            <a:spcBef>
              <a:spcPct val="0"/>
            </a:spcBef>
            <a:spcAft>
              <a:spcPct val="35000"/>
            </a:spcAft>
            <a:buNone/>
          </a:pPr>
          <a:endParaRPr lang="en-US" sz="6500" kern="1200"/>
        </a:p>
      </dsp:txBody>
      <dsp:txXfrm>
        <a:off x="0" y="2773023"/>
        <a:ext cx="1380229" cy="2773023"/>
      </dsp:txXfrm>
    </dsp:sp>
    <dsp:sp modelId="{8802D425-906B-4CF1-A7C3-9B732325D03B}">
      <dsp:nvSpPr>
        <dsp:cNvPr id="0" name=""/>
        <dsp:cNvSpPr/>
      </dsp:nvSpPr>
      <dsp:spPr>
        <a:xfrm>
          <a:off x="1483746" y="2898946"/>
          <a:ext cx="5417399" cy="25184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37160" rIns="137160" bIns="137160" numCol="1" spcCol="1270" anchor="t" anchorCtr="0">
          <a:noAutofit/>
        </a:bodyPr>
        <a:lstStyle/>
        <a:p>
          <a:pPr marL="0" lvl="0" indent="0" algn="l" defTabSz="1600200">
            <a:lnSpc>
              <a:spcPct val="90000"/>
            </a:lnSpc>
            <a:spcBef>
              <a:spcPct val="0"/>
            </a:spcBef>
            <a:spcAft>
              <a:spcPct val="35000"/>
            </a:spcAft>
            <a:buNone/>
          </a:pPr>
          <a:r>
            <a:rPr lang="en-US" sz="3600" kern="1200"/>
            <a:t>Find an efficient method for solving Non-Linear ODEs with the QLM on large domains</a:t>
          </a:r>
        </a:p>
      </dsp:txBody>
      <dsp:txXfrm>
        <a:off x="1483746" y="2898946"/>
        <a:ext cx="5417399" cy="2518468"/>
      </dsp:txXfrm>
    </dsp:sp>
    <dsp:sp modelId="{D13476E7-FC07-4C81-85CF-84DDBA19E456}">
      <dsp:nvSpPr>
        <dsp:cNvPr id="0" name=""/>
        <dsp:cNvSpPr/>
      </dsp:nvSpPr>
      <dsp:spPr>
        <a:xfrm>
          <a:off x="1380229" y="5417415"/>
          <a:ext cx="5520916" cy="0"/>
        </a:xfrm>
        <a:prstGeom prst="line">
          <a:avLst/>
        </a:prstGeom>
        <a:solidFill>
          <a:schemeClr val="accent2">
            <a:hueOff val="0"/>
            <a:satOff val="0"/>
            <a:lumOff val="0"/>
            <a:alphaOff val="0"/>
          </a:schemeClr>
        </a:solidFill>
        <a:ln w="12700" cap="flat" cmpd="sng" algn="ctr">
          <a:solidFill>
            <a:schemeClr val="accent2">
              <a:tint val="5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C63351-24A2-4E1E-88F2-4AD2AA43A5CF}">
      <dsp:nvSpPr>
        <dsp:cNvPr id="0" name=""/>
        <dsp:cNvSpPr/>
      </dsp:nvSpPr>
      <dsp:spPr>
        <a:xfrm>
          <a:off x="0" y="101289"/>
          <a:ext cx="7333607" cy="5958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b="1" kern="1200"/>
            <a:t>References:</a:t>
          </a:r>
          <a:endParaRPr lang="en-US" sz="1500" kern="1200"/>
        </a:p>
      </dsp:txBody>
      <dsp:txXfrm>
        <a:off x="29088" y="130377"/>
        <a:ext cx="7275431" cy="537701"/>
      </dsp:txXfrm>
    </dsp:sp>
    <dsp:sp modelId="{8B2B86EE-374C-4F56-B4B6-74FE4E1DF81C}">
      <dsp:nvSpPr>
        <dsp:cNvPr id="0" name=""/>
        <dsp:cNvSpPr/>
      </dsp:nvSpPr>
      <dsp:spPr>
        <a:xfrm>
          <a:off x="0" y="740366"/>
          <a:ext cx="7333607" cy="5958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t>[1]J.P Boyd Chebyshev and Fourier Spectral Methods Heidelberg 1989 ISBN 0-387-51487-2 S</a:t>
          </a:r>
          <a:endParaRPr lang="en-US" sz="1500" kern="1200"/>
        </a:p>
      </dsp:txBody>
      <dsp:txXfrm>
        <a:off x="29088" y="769454"/>
        <a:ext cx="7275431" cy="537701"/>
      </dsp:txXfrm>
    </dsp:sp>
    <dsp:sp modelId="{4F122947-F58C-49FF-A2C0-1FD2CAC0AADF}">
      <dsp:nvSpPr>
        <dsp:cNvPr id="0" name=""/>
        <dsp:cNvSpPr/>
      </dsp:nvSpPr>
      <dsp:spPr>
        <a:xfrm>
          <a:off x="0" y="1379443"/>
          <a:ext cx="7333607" cy="5958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t>[2]Mandelzweig VB, Tabakin F (2001) Quasilinearization approach to nonlinear problems in physics with application to nonlinear ODEs. Comput Phys Commun 141:268–281</a:t>
          </a:r>
          <a:endParaRPr lang="en-US" sz="1500" kern="1200"/>
        </a:p>
      </dsp:txBody>
      <dsp:txXfrm>
        <a:off x="29088" y="1408531"/>
        <a:ext cx="7275431" cy="537701"/>
      </dsp:txXfrm>
    </dsp:sp>
    <dsp:sp modelId="{040CCA62-66EE-4F2C-B833-F0CF9F11D1B8}">
      <dsp:nvSpPr>
        <dsp:cNvPr id="0" name=""/>
        <dsp:cNvSpPr/>
      </dsp:nvSpPr>
      <dsp:spPr>
        <a:xfrm>
          <a:off x="0" y="2018521"/>
          <a:ext cx="7333607" cy="5958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t>[3] Zwillinger, D. Handbook of Differential Equations, 3rd ed. Boston, MA: Academic Press, pp. 124 and 126, 1997.</a:t>
          </a:r>
          <a:endParaRPr lang="en-US" sz="1500" kern="1200"/>
        </a:p>
      </dsp:txBody>
      <dsp:txXfrm>
        <a:off x="29088" y="2047609"/>
        <a:ext cx="7275431" cy="537701"/>
      </dsp:txXfrm>
    </dsp:sp>
    <dsp:sp modelId="{69573A76-D75A-4B3C-84AF-C821D5C8202C}">
      <dsp:nvSpPr>
        <dsp:cNvPr id="0" name=""/>
        <dsp:cNvSpPr/>
      </dsp:nvSpPr>
      <dsp:spPr>
        <a:xfrm>
          <a:off x="0" y="2657598"/>
          <a:ext cx="7333607" cy="595877"/>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l" defTabSz="666750">
            <a:lnSpc>
              <a:spcPct val="90000"/>
            </a:lnSpc>
            <a:spcBef>
              <a:spcPct val="0"/>
            </a:spcBef>
            <a:spcAft>
              <a:spcPct val="35000"/>
            </a:spcAft>
            <a:buNone/>
          </a:pPr>
          <a:r>
            <a:rPr lang="en-GB" sz="1500" kern="1200"/>
            <a:t>[4] R. Bellman, R. Kalaba, Quasilinearization and Nonlinear Boundary-Value Problems,  Elsevier, New York, 1965.</a:t>
          </a:r>
          <a:endParaRPr lang="en-US" sz="1500" kern="1200"/>
        </a:p>
      </dsp:txBody>
      <dsp:txXfrm>
        <a:off x="29088" y="2686686"/>
        <a:ext cx="7275431" cy="53770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702BC9-02C9-4F79-A2A3-87E59BBEA0A5}" type="datetimeFigureOut">
              <a:rPr lang="en-GB" smtClean="0"/>
              <a:t>06/02/2024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66C970-6A72-442E-BB76-E694264A998A}" type="slidenum">
              <a:rPr lang="en-GB" smtClean="0"/>
              <a:t>‹#›</a:t>
            </a:fld>
            <a:endParaRPr lang="en-GB"/>
          </a:p>
        </p:txBody>
      </p:sp>
    </p:spTree>
    <p:extLst>
      <p:ext uri="{BB962C8B-B14F-4D97-AF65-F5344CB8AC3E}">
        <p14:creationId xmlns:p14="http://schemas.microsoft.com/office/powerpoint/2010/main" val="1561225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Welcome to this talk Spectral Methods and the </a:t>
            </a:r>
            <a:r>
              <a:rPr lang="en-GB" err="1"/>
              <a:t>Quasilinearization</a:t>
            </a:r>
            <a:r>
              <a:rPr lang="en-GB"/>
              <a:t> Method to solve Non-Linear ODEs. We will in future refer to </a:t>
            </a:r>
            <a:r>
              <a:rPr lang="en-GB" err="1"/>
              <a:t>Quasilinearization</a:t>
            </a:r>
            <a:r>
              <a:rPr lang="en-GB"/>
              <a:t> as QLM.</a:t>
            </a:r>
          </a:p>
        </p:txBody>
      </p:sp>
      <p:sp>
        <p:nvSpPr>
          <p:cNvPr id="4" name="Slide Number Placeholder 3"/>
          <p:cNvSpPr>
            <a:spLocks noGrp="1"/>
          </p:cNvSpPr>
          <p:nvPr>
            <p:ph type="sldNum" sz="quarter" idx="5"/>
          </p:nvPr>
        </p:nvSpPr>
        <p:spPr/>
        <p:txBody>
          <a:bodyPr/>
          <a:lstStyle/>
          <a:p>
            <a:fld id="{BB66C970-6A72-442E-BB76-E694264A998A}" type="slidenum">
              <a:rPr lang="en-GB" smtClean="0"/>
              <a:t>1</a:t>
            </a:fld>
            <a:endParaRPr lang="en-GB"/>
          </a:p>
        </p:txBody>
      </p:sp>
    </p:spTree>
    <p:extLst>
      <p:ext uri="{BB962C8B-B14F-4D97-AF65-F5344CB8AC3E}">
        <p14:creationId xmlns:p14="http://schemas.microsoft.com/office/powerpoint/2010/main" val="28385328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Assume solution. Force it to satisfy ODE at particular points (collocation points) forcing it just means put the solution into the ODE and for each point make the LHS = RHS. This results in linear equations. Using different basis functions leads to better solutions but we won’t look at the what and why’s of the choice of basis functions today.</a:t>
            </a:r>
          </a:p>
        </p:txBody>
      </p:sp>
      <p:sp>
        <p:nvSpPr>
          <p:cNvPr id="4" name="Slide Number Placeholder 3"/>
          <p:cNvSpPr>
            <a:spLocks noGrp="1"/>
          </p:cNvSpPr>
          <p:nvPr>
            <p:ph type="sldNum" sz="quarter" idx="5"/>
          </p:nvPr>
        </p:nvSpPr>
        <p:spPr/>
        <p:txBody>
          <a:bodyPr/>
          <a:lstStyle/>
          <a:p>
            <a:fld id="{BB66C970-6A72-442E-BB76-E694264A998A}" type="slidenum">
              <a:rPr lang="en-GB" smtClean="0"/>
              <a:t>2</a:t>
            </a:fld>
            <a:endParaRPr lang="en-GB"/>
          </a:p>
        </p:txBody>
      </p:sp>
    </p:spTree>
    <p:extLst>
      <p:ext uri="{BB962C8B-B14F-4D97-AF65-F5344CB8AC3E}">
        <p14:creationId xmlns:p14="http://schemas.microsoft.com/office/powerpoint/2010/main" val="37000592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When solving linear odes we get linear equations, easy to solve. When solving Non-Linear ODEs we get Non-Linear equations which aren’t easy to solve. </a:t>
            </a:r>
          </a:p>
        </p:txBody>
      </p:sp>
      <p:sp>
        <p:nvSpPr>
          <p:cNvPr id="4" name="Slide Number Placeholder 3"/>
          <p:cNvSpPr>
            <a:spLocks noGrp="1"/>
          </p:cNvSpPr>
          <p:nvPr>
            <p:ph type="sldNum" sz="quarter" idx="5"/>
          </p:nvPr>
        </p:nvSpPr>
        <p:spPr/>
        <p:txBody>
          <a:bodyPr/>
          <a:lstStyle/>
          <a:p>
            <a:fld id="{BB66C970-6A72-442E-BB76-E694264A998A}" type="slidenum">
              <a:rPr lang="en-GB" smtClean="0"/>
              <a:t>3</a:t>
            </a:fld>
            <a:endParaRPr lang="en-GB"/>
          </a:p>
        </p:txBody>
      </p:sp>
    </p:spTree>
    <p:extLst>
      <p:ext uri="{BB962C8B-B14F-4D97-AF65-F5344CB8AC3E}">
        <p14:creationId xmlns:p14="http://schemas.microsoft.com/office/powerpoint/2010/main" val="1991235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Instead we try to convert our Non-Linear ODE into the most similar Linear ODE. We start by guessing a good solution. Approximate the Non-Linear using a first order functional </a:t>
            </a:r>
            <a:r>
              <a:rPr lang="en-GB" err="1"/>
              <a:t>taylor</a:t>
            </a:r>
            <a:r>
              <a:rPr lang="en-GB"/>
              <a:t> series </a:t>
            </a:r>
            <a:r>
              <a:rPr lang="en-GB" err="1"/>
              <a:t>ie</a:t>
            </a:r>
            <a:r>
              <a:rPr lang="en-GB"/>
              <a:t>. A tangent to the differential equation. Solving the resulting ODE leads to a solution we call yi+1 that should be closer to the exact solution. Repeat and we should get convergence to a very accurate solution. This is the same idea behind the Newton-Raphson method and below you can see a graphical illustration of what we are doing except we are in functional space.</a:t>
            </a:r>
          </a:p>
        </p:txBody>
      </p:sp>
      <p:sp>
        <p:nvSpPr>
          <p:cNvPr id="4" name="Slide Number Placeholder 3"/>
          <p:cNvSpPr>
            <a:spLocks noGrp="1"/>
          </p:cNvSpPr>
          <p:nvPr>
            <p:ph type="sldNum" sz="quarter" idx="5"/>
          </p:nvPr>
        </p:nvSpPr>
        <p:spPr/>
        <p:txBody>
          <a:bodyPr/>
          <a:lstStyle/>
          <a:p>
            <a:fld id="{BB66C970-6A72-442E-BB76-E694264A998A}" type="slidenum">
              <a:rPr lang="en-GB" smtClean="0"/>
              <a:t>5</a:t>
            </a:fld>
            <a:endParaRPr lang="en-GB"/>
          </a:p>
        </p:txBody>
      </p:sp>
    </p:spTree>
    <p:extLst>
      <p:ext uri="{BB962C8B-B14F-4D97-AF65-F5344CB8AC3E}">
        <p14:creationId xmlns:p14="http://schemas.microsoft.com/office/powerpoint/2010/main" val="13623088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Finding a functional </a:t>
            </a:r>
            <a:r>
              <a:rPr lang="en-GB" err="1"/>
              <a:t>taylor</a:t>
            </a:r>
            <a:r>
              <a:rPr lang="en-GB"/>
              <a:t> series. In this example we are expanding cos(y(x))(y’(x)) to first order about </a:t>
            </a:r>
            <a:r>
              <a:rPr lang="en-GB" err="1"/>
              <a:t>yi</a:t>
            </a:r>
            <a:r>
              <a:rPr lang="en-GB"/>
              <a:t>(x). To do this we treat it like a multivariate </a:t>
            </a:r>
            <a:r>
              <a:rPr lang="en-GB" err="1"/>
              <a:t>taylor</a:t>
            </a:r>
            <a:r>
              <a:rPr lang="en-GB"/>
              <a:t> series except our variables are y(x),y’(x),y’’(x) ext. I’ve matched it up </a:t>
            </a:r>
            <a:r>
              <a:rPr lang="en-GB" err="1"/>
              <a:t>colourwise</a:t>
            </a:r>
            <a:r>
              <a:rPr lang="en-GB"/>
              <a:t> below with a multivariate </a:t>
            </a:r>
            <a:r>
              <a:rPr lang="en-GB" err="1"/>
              <a:t>taylor</a:t>
            </a:r>
            <a:r>
              <a:rPr lang="en-GB"/>
              <a:t> series</a:t>
            </a:r>
          </a:p>
        </p:txBody>
      </p:sp>
      <p:sp>
        <p:nvSpPr>
          <p:cNvPr id="4" name="Slide Number Placeholder 3"/>
          <p:cNvSpPr>
            <a:spLocks noGrp="1"/>
          </p:cNvSpPr>
          <p:nvPr>
            <p:ph type="sldNum" sz="quarter" idx="5"/>
          </p:nvPr>
        </p:nvSpPr>
        <p:spPr/>
        <p:txBody>
          <a:bodyPr/>
          <a:lstStyle/>
          <a:p>
            <a:fld id="{BB66C970-6A72-442E-BB76-E694264A998A}" type="slidenum">
              <a:rPr lang="en-GB" smtClean="0"/>
              <a:t>6</a:t>
            </a:fld>
            <a:endParaRPr lang="en-GB"/>
          </a:p>
        </p:txBody>
      </p:sp>
    </p:spTree>
    <p:extLst>
      <p:ext uri="{BB962C8B-B14F-4D97-AF65-F5344CB8AC3E}">
        <p14:creationId xmlns:p14="http://schemas.microsoft.com/office/powerpoint/2010/main" val="8813584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Here’s a practical example on solving a historically tricky Non-Linear ODE. First we split into a linear and non-linear part. Then we find the functional </a:t>
            </a:r>
            <a:r>
              <a:rPr lang="en-GB" err="1"/>
              <a:t>taylor</a:t>
            </a:r>
            <a:r>
              <a:rPr lang="en-GB"/>
              <a:t> series of the non-linear part. Finally we rearrange into a nice form and you can see this is a Linear ODE in yi+1. Then we choose a suitable y0. </a:t>
            </a:r>
          </a:p>
        </p:txBody>
      </p:sp>
      <p:sp>
        <p:nvSpPr>
          <p:cNvPr id="4" name="Slide Number Placeholder 3"/>
          <p:cNvSpPr>
            <a:spLocks noGrp="1"/>
          </p:cNvSpPr>
          <p:nvPr>
            <p:ph type="sldNum" sz="quarter" idx="5"/>
          </p:nvPr>
        </p:nvSpPr>
        <p:spPr/>
        <p:txBody>
          <a:bodyPr/>
          <a:lstStyle/>
          <a:p>
            <a:fld id="{BB66C970-6A72-442E-BB76-E694264A998A}" type="slidenum">
              <a:rPr lang="en-GB" smtClean="0"/>
              <a:t>7</a:t>
            </a:fld>
            <a:endParaRPr lang="en-GB"/>
          </a:p>
        </p:txBody>
      </p:sp>
    </p:spTree>
    <p:extLst>
      <p:ext uri="{BB962C8B-B14F-4D97-AF65-F5344CB8AC3E}">
        <p14:creationId xmlns:p14="http://schemas.microsoft.com/office/powerpoint/2010/main" val="28617080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Here’s the result using the Chebyshev basis, for this </a:t>
            </a:r>
            <a:r>
              <a:rPr lang="en-GB" err="1"/>
              <a:t>ive</a:t>
            </a:r>
            <a:r>
              <a:rPr lang="en-GB"/>
              <a:t> picked y0 to just be 1 as it satisfies the boundary conditions. The green lines which are the iterates converge very fast to our exact solution in red. But in this example we are limited in domain width, anything wider than [0,13] and we get rapid blow up of the QLM.</a:t>
            </a:r>
          </a:p>
        </p:txBody>
      </p:sp>
      <p:sp>
        <p:nvSpPr>
          <p:cNvPr id="4" name="Slide Number Placeholder 3"/>
          <p:cNvSpPr>
            <a:spLocks noGrp="1"/>
          </p:cNvSpPr>
          <p:nvPr>
            <p:ph type="sldNum" sz="quarter" idx="5"/>
          </p:nvPr>
        </p:nvSpPr>
        <p:spPr/>
        <p:txBody>
          <a:bodyPr/>
          <a:lstStyle/>
          <a:p>
            <a:fld id="{BB66C970-6A72-442E-BB76-E694264A998A}" type="slidenum">
              <a:rPr lang="en-GB" smtClean="0"/>
              <a:t>9</a:t>
            </a:fld>
            <a:endParaRPr lang="en-GB"/>
          </a:p>
        </p:txBody>
      </p:sp>
    </p:spTree>
    <p:extLst>
      <p:ext uri="{BB962C8B-B14F-4D97-AF65-F5344CB8AC3E}">
        <p14:creationId xmlns:p14="http://schemas.microsoft.com/office/powerpoint/2010/main" val="13360283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In this example likewise we get very fast convergence but on a much wider domain. This is because we can make the initial solution satisfy the boundary conditions and tend towards 0 like the exact solution is predicted to. Nevertheless this method is still bounded on [0,25] </a:t>
            </a:r>
          </a:p>
        </p:txBody>
      </p:sp>
      <p:sp>
        <p:nvSpPr>
          <p:cNvPr id="4" name="Slide Number Placeholder 3"/>
          <p:cNvSpPr>
            <a:spLocks noGrp="1"/>
          </p:cNvSpPr>
          <p:nvPr>
            <p:ph type="sldNum" sz="quarter" idx="5"/>
          </p:nvPr>
        </p:nvSpPr>
        <p:spPr/>
        <p:txBody>
          <a:bodyPr/>
          <a:lstStyle/>
          <a:p>
            <a:fld id="{BB66C970-6A72-442E-BB76-E694264A998A}" type="slidenum">
              <a:rPr lang="en-GB" smtClean="0"/>
              <a:t>10</a:t>
            </a:fld>
            <a:endParaRPr lang="en-GB"/>
          </a:p>
        </p:txBody>
      </p:sp>
    </p:spTree>
    <p:extLst>
      <p:ext uri="{BB962C8B-B14F-4D97-AF65-F5344CB8AC3E}">
        <p14:creationId xmlns:p14="http://schemas.microsoft.com/office/powerpoint/2010/main" val="5738084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Finally I used the same method as before but then using Domain Patching as well, this is where you split the interval, find a solution on the first interval, then find a solution on the second interval and the boundary conditions just force the 2 solutions to be continuously differentiable across the change. This method in theory should have unlimited domain width as you can just make the subdomains smaller while adding more subdomains but this comes at the cost of computing power. </a:t>
            </a:r>
          </a:p>
        </p:txBody>
      </p:sp>
      <p:sp>
        <p:nvSpPr>
          <p:cNvPr id="4" name="Slide Number Placeholder 3"/>
          <p:cNvSpPr>
            <a:spLocks noGrp="1"/>
          </p:cNvSpPr>
          <p:nvPr>
            <p:ph type="sldNum" sz="quarter" idx="5"/>
          </p:nvPr>
        </p:nvSpPr>
        <p:spPr/>
        <p:txBody>
          <a:bodyPr/>
          <a:lstStyle/>
          <a:p>
            <a:fld id="{BB66C970-6A72-442E-BB76-E694264A998A}" type="slidenum">
              <a:rPr lang="en-GB" smtClean="0"/>
              <a:t>11</a:t>
            </a:fld>
            <a:endParaRPr lang="en-GB"/>
          </a:p>
        </p:txBody>
      </p:sp>
    </p:spTree>
    <p:extLst>
      <p:ext uri="{BB962C8B-B14F-4D97-AF65-F5344CB8AC3E}">
        <p14:creationId xmlns:p14="http://schemas.microsoft.com/office/powerpoint/2010/main" val="6405750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D8792-E1EE-35F2-91FF-03178CA9813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3442E3C1-D60E-4754-D9AE-3633410EEA6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BB8D10C7-BDE9-B322-2616-EEF079B8D121}"/>
              </a:ext>
            </a:extLst>
          </p:cNvPr>
          <p:cNvSpPr>
            <a:spLocks noGrp="1"/>
          </p:cNvSpPr>
          <p:nvPr>
            <p:ph type="dt" sz="half" idx="10"/>
          </p:nvPr>
        </p:nvSpPr>
        <p:spPr/>
        <p:txBody>
          <a:bodyPr/>
          <a:lstStyle/>
          <a:p>
            <a:fld id="{86998C89-6C96-4B0F-AF1B-555CB7061BB1}" type="datetimeFigureOut">
              <a:rPr lang="en-GB" smtClean="0"/>
              <a:t>06/02/2024</a:t>
            </a:fld>
            <a:endParaRPr lang="en-GB"/>
          </a:p>
        </p:txBody>
      </p:sp>
      <p:sp>
        <p:nvSpPr>
          <p:cNvPr id="5" name="Footer Placeholder 4">
            <a:extLst>
              <a:ext uri="{FF2B5EF4-FFF2-40B4-BE49-F238E27FC236}">
                <a16:creationId xmlns:a16="http://schemas.microsoft.com/office/drawing/2014/main" id="{8594A611-EB20-21A1-823E-BCC1DD57F3A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81AD127-8FE7-F835-FD0C-5958A7DDA9CD}"/>
              </a:ext>
            </a:extLst>
          </p:cNvPr>
          <p:cNvSpPr>
            <a:spLocks noGrp="1"/>
          </p:cNvSpPr>
          <p:nvPr>
            <p:ph type="sldNum" sz="quarter" idx="12"/>
          </p:nvPr>
        </p:nvSpPr>
        <p:spPr/>
        <p:txBody>
          <a:bodyPr/>
          <a:lstStyle/>
          <a:p>
            <a:fld id="{D864506A-3FBF-4E54-BB99-8C7C72BB0900}" type="slidenum">
              <a:rPr lang="en-GB" smtClean="0"/>
              <a:t>‹#›</a:t>
            </a:fld>
            <a:endParaRPr lang="en-GB"/>
          </a:p>
        </p:txBody>
      </p:sp>
    </p:spTree>
    <p:extLst>
      <p:ext uri="{BB962C8B-B14F-4D97-AF65-F5344CB8AC3E}">
        <p14:creationId xmlns:p14="http://schemas.microsoft.com/office/powerpoint/2010/main" val="528650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FE8ADF-3704-C21D-D901-01DC84C508CF}"/>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78E9F723-DBDF-2E3E-E456-04D032CF4BA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24811BCE-BF14-62F2-08F4-7475772BFBAD}"/>
              </a:ext>
            </a:extLst>
          </p:cNvPr>
          <p:cNvSpPr>
            <a:spLocks noGrp="1"/>
          </p:cNvSpPr>
          <p:nvPr>
            <p:ph type="dt" sz="half" idx="10"/>
          </p:nvPr>
        </p:nvSpPr>
        <p:spPr/>
        <p:txBody>
          <a:bodyPr/>
          <a:lstStyle/>
          <a:p>
            <a:fld id="{86998C89-6C96-4B0F-AF1B-555CB7061BB1}" type="datetimeFigureOut">
              <a:rPr lang="en-GB" smtClean="0"/>
              <a:t>06/02/2024</a:t>
            </a:fld>
            <a:endParaRPr lang="en-GB"/>
          </a:p>
        </p:txBody>
      </p:sp>
      <p:sp>
        <p:nvSpPr>
          <p:cNvPr id="5" name="Footer Placeholder 4">
            <a:extLst>
              <a:ext uri="{FF2B5EF4-FFF2-40B4-BE49-F238E27FC236}">
                <a16:creationId xmlns:a16="http://schemas.microsoft.com/office/drawing/2014/main" id="{2B2C3A5B-F38D-CAC4-C2BE-07AA8D96A7A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94FD968-7709-BF08-41E3-E7B773246096}"/>
              </a:ext>
            </a:extLst>
          </p:cNvPr>
          <p:cNvSpPr>
            <a:spLocks noGrp="1"/>
          </p:cNvSpPr>
          <p:nvPr>
            <p:ph type="sldNum" sz="quarter" idx="12"/>
          </p:nvPr>
        </p:nvSpPr>
        <p:spPr/>
        <p:txBody>
          <a:bodyPr/>
          <a:lstStyle/>
          <a:p>
            <a:fld id="{D864506A-3FBF-4E54-BB99-8C7C72BB0900}" type="slidenum">
              <a:rPr lang="en-GB" smtClean="0"/>
              <a:t>‹#›</a:t>
            </a:fld>
            <a:endParaRPr lang="en-GB"/>
          </a:p>
        </p:txBody>
      </p:sp>
    </p:spTree>
    <p:extLst>
      <p:ext uri="{BB962C8B-B14F-4D97-AF65-F5344CB8AC3E}">
        <p14:creationId xmlns:p14="http://schemas.microsoft.com/office/powerpoint/2010/main" val="2842523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020540-11D5-EDE6-9A99-DE049307EBBD}"/>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0E01D412-F1C5-C13F-78BD-EACC7B55938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F6B10A5-E279-C10B-8661-A44612CD08A3}"/>
              </a:ext>
            </a:extLst>
          </p:cNvPr>
          <p:cNvSpPr>
            <a:spLocks noGrp="1"/>
          </p:cNvSpPr>
          <p:nvPr>
            <p:ph type="dt" sz="half" idx="10"/>
          </p:nvPr>
        </p:nvSpPr>
        <p:spPr/>
        <p:txBody>
          <a:bodyPr/>
          <a:lstStyle/>
          <a:p>
            <a:fld id="{86998C89-6C96-4B0F-AF1B-555CB7061BB1}" type="datetimeFigureOut">
              <a:rPr lang="en-GB" smtClean="0"/>
              <a:t>06/02/2024</a:t>
            </a:fld>
            <a:endParaRPr lang="en-GB"/>
          </a:p>
        </p:txBody>
      </p:sp>
      <p:sp>
        <p:nvSpPr>
          <p:cNvPr id="5" name="Footer Placeholder 4">
            <a:extLst>
              <a:ext uri="{FF2B5EF4-FFF2-40B4-BE49-F238E27FC236}">
                <a16:creationId xmlns:a16="http://schemas.microsoft.com/office/drawing/2014/main" id="{1DA9646D-DBDA-461C-2AA0-BABE6E4E1BE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92B4D94-985E-637D-48CC-1A9C6FA9031B}"/>
              </a:ext>
            </a:extLst>
          </p:cNvPr>
          <p:cNvSpPr>
            <a:spLocks noGrp="1"/>
          </p:cNvSpPr>
          <p:nvPr>
            <p:ph type="sldNum" sz="quarter" idx="12"/>
          </p:nvPr>
        </p:nvSpPr>
        <p:spPr/>
        <p:txBody>
          <a:bodyPr/>
          <a:lstStyle/>
          <a:p>
            <a:fld id="{D864506A-3FBF-4E54-BB99-8C7C72BB0900}" type="slidenum">
              <a:rPr lang="en-GB" smtClean="0"/>
              <a:t>‹#›</a:t>
            </a:fld>
            <a:endParaRPr lang="en-GB"/>
          </a:p>
        </p:txBody>
      </p:sp>
    </p:spTree>
    <p:extLst>
      <p:ext uri="{BB962C8B-B14F-4D97-AF65-F5344CB8AC3E}">
        <p14:creationId xmlns:p14="http://schemas.microsoft.com/office/powerpoint/2010/main" val="3106694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53C09-78CD-FB71-78C4-9251D25C76FB}"/>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4CCFDF5F-8E1B-33F0-4412-AB392168B6B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B30C2D34-E557-DADA-891D-FAA808AE046F}"/>
              </a:ext>
            </a:extLst>
          </p:cNvPr>
          <p:cNvSpPr>
            <a:spLocks noGrp="1"/>
          </p:cNvSpPr>
          <p:nvPr>
            <p:ph type="dt" sz="half" idx="10"/>
          </p:nvPr>
        </p:nvSpPr>
        <p:spPr/>
        <p:txBody>
          <a:bodyPr/>
          <a:lstStyle/>
          <a:p>
            <a:fld id="{86998C89-6C96-4B0F-AF1B-555CB7061BB1}" type="datetimeFigureOut">
              <a:rPr lang="en-GB" smtClean="0"/>
              <a:t>06/02/2024</a:t>
            </a:fld>
            <a:endParaRPr lang="en-GB"/>
          </a:p>
        </p:txBody>
      </p:sp>
      <p:sp>
        <p:nvSpPr>
          <p:cNvPr id="5" name="Footer Placeholder 4">
            <a:extLst>
              <a:ext uri="{FF2B5EF4-FFF2-40B4-BE49-F238E27FC236}">
                <a16:creationId xmlns:a16="http://schemas.microsoft.com/office/drawing/2014/main" id="{1874DB31-1A87-1A03-B23C-3164336AE89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438A892-FAB7-842A-E0DF-63A18DF855CB}"/>
              </a:ext>
            </a:extLst>
          </p:cNvPr>
          <p:cNvSpPr>
            <a:spLocks noGrp="1"/>
          </p:cNvSpPr>
          <p:nvPr>
            <p:ph type="sldNum" sz="quarter" idx="12"/>
          </p:nvPr>
        </p:nvSpPr>
        <p:spPr/>
        <p:txBody>
          <a:bodyPr/>
          <a:lstStyle/>
          <a:p>
            <a:fld id="{D864506A-3FBF-4E54-BB99-8C7C72BB0900}" type="slidenum">
              <a:rPr lang="en-GB" smtClean="0"/>
              <a:t>‹#›</a:t>
            </a:fld>
            <a:endParaRPr lang="en-GB"/>
          </a:p>
        </p:txBody>
      </p:sp>
    </p:spTree>
    <p:extLst>
      <p:ext uri="{BB962C8B-B14F-4D97-AF65-F5344CB8AC3E}">
        <p14:creationId xmlns:p14="http://schemas.microsoft.com/office/powerpoint/2010/main" val="2364903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0DB65-7397-5C3C-7AF1-6289ED84BA18}"/>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03922D69-6D73-BBDF-271C-92B0751A58C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D78F6875-FD9A-C2C9-EB60-4DCD73CC89EC}"/>
              </a:ext>
            </a:extLst>
          </p:cNvPr>
          <p:cNvSpPr>
            <a:spLocks noGrp="1"/>
          </p:cNvSpPr>
          <p:nvPr>
            <p:ph type="dt" sz="half" idx="10"/>
          </p:nvPr>
        </p:nvSpPr>
        <p:spPr/>
        <p:txBody>
          <a:bodyPr/>
          <a:lstStyle/>
          <a:p>
            <a:fld id="{86998C89-6C96-4B0F-AF1B-555CB7061BB1}" type="datetimeFigureOut">
              <a:rPr lang="en-GB" smtClean="0"/>
              <a:t>06/02/2024</a:t>
            </a:fld>
            <a:endParaRPr lang="en-GB"/>
          </a:p>
        </p:txBody>
      </p:sp>
      <p:sp>
        <p:nvSpPr>
          <p:cNvPr id="5" name="Footer Placeholder 4">
            <a:extLst>
              <a:ext uri="{FF2B5EF4-FFF2-40B4-BE49-F238E27FC236}">
                <a16:creationId xmlns:a16="http://schemas.microsoft.com/office/drawing/2014/main" id="{B3CB45E8-48AF-F81F-3F0E-359A3EF9065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3A8E157-1561-B06C-ABC4-01D659B67CFE}"/>
              </a:ext>
            </a:extLst>
          </p:cNvPr>
          <p:cNvSpPr>
            <a:spLocks noGrp="1"/>
          </p:cNvSpPr>
          <p:nvPr>
            <p:ph type="sldNum" sz="quarter" idx="12"/>
          </p:nvPr>
        </p:nvSpPr>
        <p:spPr/>
        <p:txBody>
          <a:bodyPr/>
          <a:lstStyle/>
          <a:p>
            <a:fld id="{D864506A-3FBF-4E54-BB99-8C7C72BB0900}" type="slidenum">
              <a:rPr lang="en-GB" smtClean="0"/>
              <a:t>‹#›</a:t>
            </a:fld>
            <a:endParaRPr lang="en-GB"/>
          </a:p>
        </p:txBody>
      </p:sp>
    </p:spTree>
    <p:extLst>
      <p:ext uri="{BB962C8B-B14F-4D97-AF65-F5344CB8AC3E}">
        <p14:creationId xmlns:p14="http://schemas.microsoft.com/office/powerpoint/2010/main" val="11875428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D316C6-7505-8222-9CA1-B17887489837}"/>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C1A18D08-448F-B95E-2C59-CD55CF8E7F4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8417CF96-95A7-DA71-6F8B-2222A9A7CB2B}"/>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44700F40-BCC3-A8A2-A129-B15F1B6225E5}"/>
              </a:ext>
            </a:extLst>
          </p:cNvPr>
          <p:cNvSpPr>
            <a:spLocks noGrp="1"/>
          </p:cNvSpPr>
          <p:nvPr>
            <p:ph type="dt" sz="half" idx="10"/>
          </p:nvPr>
        </p:nvSpPr>
        <p:spPr/>
        <p:txBody>
          <a:bodyPr/>
          <a:lstStyle/>
          <a:p>
            <a:fld id="{86998C89-6C96-4B0F-AF1B-555CB7061BB1}" type="datetimeFigureOut">
              <a:rPr lang="en-GB" smtClean="0"/>
              <a:t>06/02/2024</a:t>
            </a:fld>
            <a:endParaRPr lang="en-GB"/>
          </a:p>
        </p:txBody>
      </p:sp>
      <p:sp>
        <p:nvSpPr>
          <p:cNvPr id="6" name="Footer Placeholder 5">
            <a:extLst>
              <a:ext uri="{FF2B5EF4-FFF2-40B4-BE49-F238E27FC236}">
                <a16:creationId xmlns:a16="http://schemas.microsoft.com/office/drawing/2014/main" id="{7BC815A4-DB56-6545-70C5-1909CBE7D7E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EE68626-B91E-599B-2CE8-4C1591892AC1}"/>
              </a:ext>
            </a:extLst>
          </p:cNvPr>
          <p:cNvSpPr>
            <a:spLocks noGrp="1"/>
          </p:cNvSpPr>
          <p:nvPr>
            <p:ph type="sldNum" sz="quarter" idx="12"/>
          </p:nvPr>
        </p:nvSpPr>
        <p:spPr/>
        <p:txBody>
          <a:bodyPr/>
          <a:lstStyle/>
          <a:p>
            <a:fld id="{D864506A-3FBF-4E54-BB99-8C7C72BB0900}" type="slidenum">
              <a:rPr lang="en-GB" smtClean="0"/>
              <a:t>‹#›</a:t>
            </a:fld>
            <a:endParaRPr lang="en-GB"/>
          </a:p>
        </p:txBody>
      </p:sp>
    </p:spTree>
    <p:extLst>
      <p:ext uri="{BB962C8B-B14F-4D97-AF65-F5344CB8AC3E}">
        <p14:creationId xmlns:p14="http://schemas.microsoft.com/office/powerpoint/2010/main" val="386173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F9BB0-45FA-4219-5644-0DC86A1671D1}"/>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991C2AD9-003E-7E48-4F52-A9733DFFC6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C651C74-C4F9-DB2F-761F-76D4A9A04D3F}"/>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6FBA752E-7F7C-C548-5EE9-63FF30FFEF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674AD2F9-F1CB-C5F9-5DC0-9F97431E82B5}"/>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1BF0CC33-CCF8-EC66-5E08-4053A1C29066}"/>
              </a:ext>
            </a:extLst>
          </p:cNvPr>
          <p:cNvSpPr>
            <a:spLocks noGrp="1"/>
          </p:cNvSpPr>
          <p:nvPr>
            <p:ph type="dt" sz="half" idx="10"/>
          </p:nvPr>
        </p:nvSpPr>
        <p:spPr/>
        <p:txBody>
          <a:bodyPr/>
          <a:lstStyle/>
          <a:p>
            <a:fld id="{86998C89-6C96-4B0F-AF1B-555CB7061BB1}" type="datetimeFigureOut">
              <a:rPr lang="en-GB" smtClean="0"/>
              <a:t>06/02/2024</a:t>
            </a:fld>
            <a:endParaRPr lang="en-GB"/>
          </a:p>
        </p:txBody>
      </p:sp>
      <p:sp>
        <p:nvSpPr>
          <p:cNvPr id="8" name="Footer Placeholder 7">
            <a:extLst>
              <a:ext uri="{FF2B5EF4-FFF2-40B4-BE49-F238E27FC236}">
                <a16:creationId xmlns:a16="http://schemas.microsoft.com/office/drawing/2014/main" id="{115E521B-2CCF-7ADA-E58F-C73915E742B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83ACD02-07C9-7EBE-91F1-DBACBEAAB35C}"/>
              </a:ext>
            </a:extLst>
          </p:cNvPr>
          <p:cNvSpPr>
            <a:spLocks noGrp="1"/>
          </p:cNvSpPr>
          <p:nvPr>
            <p:ph type="sldNum" sz="quarter" idx="12"/>
          </p:nvPr>
        </p:nvSpPr>
        <p:spPr/>
        <p:txBody>
          <a:bodyPr/>
          <a:lstStyle/>
          <a:p>
            <a:fld id="{D864506A-3FBF-4E54-BB99-8C7C72BB0900}" type="slidenum">
              <a:rPr lang="en-GB" smtClean="0"/>
              <a:t>‹#›</a:t>
            </a:fld>
            <a:endParaRPr lang="en-GB"/>
          </a:p>
        </p:txBody>
      </p:sp>
    </p:spTree>
    <p:extLst>
      <p:ext uri="{BB962C8B-B14F-4D97-AF65-F5344CB8AC3E}">
        <p14:creationId xmlns:p14="http://schemas.microsoft.com/office/powerpoint/2010/main" val="1669901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8C22BA-ABAF-694A-D0E1-37DD06E00FF8}"/>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97B164FE-AA19-3E02-1865-B6513B44BBF7}"/>
              </a:ext>
            </a:extLst>
          </p:cNvPr>
          <p:cNvSpPr>
            <a:spLocks noGrp="1"/>
          </p:cNvSpPr>
          <p:nvPr>
            <p:ph type="dt" sz="half" idx="10"/>
          </p:nvPr>
        </p:nvSpPr>
        <p:spPr/>
        <p:txBody>
          <a:bodyPr/>
          <a:lstStyle/>
          <a:p>
            <a:fld id="{86998C89-6C96-4B0F-AF1B-555CB7061BB1}" type="datetimeFigureOut">
              <a:rPr lang="en-GB" smtClean="0"/>
              <a:t>06/02/2024</a:t>
            </a:fld>
            <a:endParaRPr lang="en-GB"/>
          </a:p>
        </p:txBody>
      </p:sp>
      <p:sp>
        <p:nvSpPr>
          <p:cNvPr id="4" name="Footer Placeholder 3">
            <a:extLst>
              <a:ext uri="{FF2B5EF4-FFF2-40B4-BE49-F238E27FC236}">
                <a16:creationId xmlns:a16="http://schemas.microsoft.com/office/drawing/2014/main" id="{768BC546-6115-E51E-85DA-C3646A9460C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D8D9094-C25C-1436-347B-E997BBCF8806}"/>
              </a:ext>
            </a:extLst>
          </p:cNvPr>
          <p:cNvSpPr>
            <a:spLocks noGrp="1"/>
          </p:cNvSpPr>
          <p:nvPr>
            <p:ph type="sldNum" sz="quarter" idx="12"/>
          </p:nvPr>
        </p:nvSpPr>
        <p:spPr/>
        <p:txBody>
          <a:bodyPr/>
          <a:lstStyle/>
          <a:p>
            <a:fld id="{D864506A-3FBF-4E54-BB99-8C7C72BB0900}" type="slidenum">
              <a:rPr lang="en-GB" smtClean="0"/>
              <a:t>‹#›</a:t>
            </a:fld>
            <a:endParaRPr lang="en-GB"/>
          </a:p>
        </p:txBody>
      </p:sp>
    </p:spTree>
    <p:extLst>
      <p:ext uri="{BB962C8B-B14F-4D97-AF65-F5344CB8AC3E}">
        <p14:creationId xmlns:p14="http://schemas.microsoft.com/office/powerpoint/2010/main" val="1981373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C97291-5159-0E7E-164F-3D453F47B1F5}"/>
              </a:ext>
            </a:extLst>
          </p:cNvPr>
          <p:cNvSpPr>
            <a:spLocks noGrp="1"/>
          </p:cNvSpPr>
          <p:nvPr>
            <p:ph type="dt" sz="half" idx="10"/>
          </p:nvPr>
        </p:nvSpPr>
        <p:spPr/>
        <p:txBody>
          <a:bodyPr/>
          <a:lstStyle/>
          <a:p>
            <a:fld id="{86998C89-6C96-4B0F-AF1B-555CB7061BB1}" type="datetimeFigureOut">
              <a:rPr lang="en-GB" smtClean="0"/>
              <a:t>06/02/2024</a:t>
            </a:fld>
            <a:endParaRPr lang="en-GB"/>
          </a:p>
        </p:txBody>
      </p:sp>
      <p:sp>
        <p:nvSpPr>
          <p:cNvPr id="3" name="Footer Placeholder 2">
            <a:extLst>
              <a:ext uri="{FF2B5EF4-FFF2-40B4-BE49-F238E27FC236}">
                <a16:creationId xmlns:a16="http://schemas.microsoft.com/office/drawing/2014/main" id="{5A2CB1FD-90F6-5B50-0350-7A4D2FF4F45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2CC8639D-F223-4EAE-27C8-C2B4C796C667}"/>
              </a:ext>
            </a:extLst>
          </p:cNvPr>
          <p:cNvSpPr>
            <a:spLocks noGrp="1"/>
          </p:cNvSpPr>
          <p:nvPr>
            <p:ph type="sldNum" sz="quarter" idx="12"/>
          </p:nvPr>
        </p:nvSpPr>
        <p:spPr/>
        <p:txBody>
          <a:bodyPr/>
          <a:lstStyle/>
          <a:p>
            <a:fld id="{D864506A-3FBF-4E54-BB99-8C7C72BB0900}" type="slidenum">
              <a:rPr lang="en-GB" smtClean="0"/>
              <a:t>‹#›</a:t>
            </a:fld>
            <a:endParaRPr lang="en-GB"/>
          </a:p>
        </p:txBody>
      </p:sp>
    </p:spTree>
    <p:extLst>
      <p:ext uri="{BB962C8B-B14F-4D97-AF65-F5344CB8AC3E}">
        <p14:creationId xmlns:p14="http://schemas.microsoft.com/office/powerpoint/2010/main" val="1057653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8B208-3470-B14E-C938-1534F6ACAC6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607B1CA4-99E0-230A-82AD-0DD574601CC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C17347F5-BAF8-7956-7DF0-12E4503704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D877BE3-50A1-6105-3F10-329EEC241780}"/>
              </a:ext>
            </a:extLst>
          </p:cNvPr>
          <p:cNvSpPr>
            <a:spLocks noGrp="1"/>
          </p:cNvSpPr>
          <p:nvPr>
            <p:ph type="dt" sz="half" idx="10"/>
          </p:nvPr>
        </p:nvSpPr>
        <p:spPr/>
        <p:txBody>
          <a:bodyPr/>
          <a:lstStyle/>
          <a:p>
            <a:fld id="{86998C89-6C96-4B0F-AF1B-555CB7061BB1}" type="datetimeFigureOut">
              <a:rPr lang="en-GB" smtClean="0"/>
              <a:t>06/02/2024</a:t>
            </a:fld>
            <a:endParaRPr lang="en-GB"/>
          </a:p>
        </p:txBody>
      </p:sp>
      <p:sp>
        <p:nvSpPr>
          <p:cNvPr id="6" name="Footer Placeholder 5">
            <a:extLst>
              <a:ext uri="{FF2B5EF4-FFF2-40B4-BE49-F238E27FC236}">
                <a16:creationId xmlns:a16="http://schemas.microsoft.com/office/drawing/2014/main" id="{61FE1E7B-707D-8E51-E947-925B04B98CE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C6D15FC-0BC4-F2D9-5CC6-37CB0E1478EE}"/>
              </a:ext>
            </a:extLst>
          </p:cNvPr>
          <p:cNvSpPr>
            <a:spLocks noGrp="1"/>
          </p:cNvSpPr>
          <p:nvPr>
            <p:ph type="sldNum" sz="quarter" idx="12"/>
          </p:nvPr>
        </p:nvSpPr>
        <p:spPr/>
        <p:txBody>
          <a:bodyPr/>
          <a:lstStyle/>
          <a:p>
            <a:fld id="{D864506A-3FBF-4E54-BB99-8C7C72BB0900}" type="slidenum">
              <a:rPr lang="en-GB" smtClean="0"/>
              <a:t>‹#›</a:t>
            </a:fld>
            <a:endParaRPr lang="en-GB"/>
          </a:p>
        </p:txBody>
      </p:sp>
    </p:spTree>
    <p:extLst>
      <p:ext uri="{BB962C8B-B14F-4D97-AF65-F5344CB8AC3E}">
        <p14:creationId xmlns:p14="http://schemas.microsoft.com/office/powerpoint/2010/main" val="26339485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485183-CE4C-5E7A-7131-849C7028128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100DFE14-013E-E500-E42A-7B0483386B7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97D92B83-6EDA-054F-79A4-7EFC3D7CAE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8CFE172B-64D0-E080-95B0-75EA8B17DD56}"/>
              </a:ext>
            </a:extLst>
          </p:cNvPr>
          <p:cNvSpPr>
            <a:spLocks noGrp="1"/>
          </p:cNvSpPr>
          <p:nvPr>
            <p:ph type="dt" sz="half" idx="10"/>
          </p:nvPr>
        </p:nvSpPr>
        <p:spPr/>
        <p:txBody>
          <a:bodyPr/>
          <a:lstStyle/>
          <a:p>
            <a:fld id="{86998C89-6C96-4B0F-AF1B-555CB7061BB1}" type="datetimeFigureOut">
              <a:rPr lang="en-GB" smtClean="0"/>
              <a:t>06/02/2024</a:t>
            </a:fld>
            <a:endParaRPr lang="en-GB"/>
          </a:p>
        </p:txBody>
      </p:sp>
      <p:sp>
        <p:nvSpPr>
          <p:cNvPr id="6" name="Footer Placeholder 5">
            <a:extLst>
              <a:ext uri="{FF2B5EF4-FFF2-40B4-BE49-F238E27FC236}">
                <a16:creationId xmlns:a16="http://schemas.microsoft.com/office/drawing/2014/main" id="{4266809A-253E-EF88-E06D-FD206847F5C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1FE810E-5454-0C05-1A8E-6ACAEE1B395E}"/>
              </a:ext>
            </a:extLst>
          </p:cNvPr>
          <p:cNvSpPr>
            <a:spLocks noGrp="1"/>
          </p:cNvSpPr>
          <p:nvPr>
            <p:ph type="sldNum" sz="quarter" idx="12"/>
          </p:nvPr>
        </p:nvSpPr>
        <p:spPr/>
        <p:txBody>
          <a:bodyPr/>
          <a:lstStyle/>
          <a:p>
            <a:fld id="{D864506A-3FBF-4E54-BB99-8C7C72BB0900}" type="slidenum">
              <a:rPr lang="en-GB" smtClean="0"/>
              <a:t>‹#›</a:t>
            </a:fld>
            <a:endParaRPr lang="en-GB"/>
          </a:p>
        </p:txBody>
      </p:sp>
    </p:spTree>
    <p:extLst>
      <p:ext uri="{BB962C8B-B14F-4D97-AF65-F5344CB8AC3E}">
        <p14:creationId xmlns:p14="http://schemas.microsoft.com/office/powerpoint/2010/main" val="20262823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B22CFAF-F784-165F-0A71-371AF735CF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81FF9AC2-E30C-F260-3080-4AB1AE3AD77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5F1FA326-A54B-D3FD-8E98-EA5C0873682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6998C89-6C96-4B0F-AF1B-555CB7061BB1}" type="datetimeFigureOut">
              <a:rPr lang="en-GB" smtClean="0"/>
              <a:t>06/02/2024</a:t>
            </a:fld>
            <a:endParaRPr lang="en-GB"/>
          </a:p>
        </p:txBody>
      </p:sp>
      <p:sp>
        <p:nvSpPr>
          <p:cNvPr id="5" name="Footer Placeholder 4">
            <a:extLst>
              <a:ext uri="{FF2B5EF4-FFF2-40B4-BE49-F238E27FC236}">
                <a16:creationId xmlns:a16="http://schemas.microsoft.com/office/drawing/2014/main" id="{B59A6B84-62FF-8C68-331C-F0CCACAEEA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049B711-3B18-AD26-BE63-35CC7E4DC1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864506A-3FBF-4E54-BB99-8C7C72BB0900}" type="slidenum">
              <a:rPr lang="en-GB" smtClean="0"/>
              <a:t>‹#›</a:t>
            </a:fld>
            <a:endParaRPr lang="en-GB"/>
          </a:p>
        </p:txBody>
      </p:sp>
    </p:spTree>
    <p:extLst>
      <p:ext uri="{BB962C8B-B14F-4D97-AF65-F5344CB8AC3E}">
        <p14:creationId xmlns:p14="http://schemas.microsoft.com/office/powerpoint/2010/main" val="12817928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4.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2" name="Rectangle 201">
            <a:extLst>
              <a:ext uri="{FF2B5EF4-FFF2-40B4-BE49-F238E27FC236}">
                <a16:creationId xmlns:a16="http://schemas.microsoft.com/office/drawing/2014/main" id="{43C48B49-6135-48B6-AC0F-97E5D8D1F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440DDB-9F7A-A87B-C013-B4E4E0EF7EEC}"/>
              </a:ext>
            </a:extLst>
          </p:cNvPr>
          <p:cNvSpPr>
            <a:spLocks noGrp="1"/>
          </p:cNvSpPr>
          <p:nvPr>
            <p:ph type="ctrTitle"/>
          </p:nvPr>
        </p:nvSpPr>
        <p:spPr>
          <a:xfrm>
            <a:off x="1329766" y="1146412"/>
            <a:ext cx="9014348" cy="2402006"/>
          </a:xfrm>
        </p:spPr>
        <p:txBody>
          <a:bodyPr anchor="b">
            <a:normAutofit/>
          </a:bodyPr>
          <a:lstStyle/>
          <a:p>
            <a:pPr algn="l"/>
            <a:r>
              <a:rPr lang="en-GB" sz="4800"/>
              <a:t>Using Spectral Methods and the </a:t>
            </a:r>
            <a:r>
              <a:rPr lang="en-GB" sz="4800" err="1"/>
              <a:t>Quasilinearization</a:t>
            </a:r>
            <a:r>
              <a:rPr lang="en-GB" sz="4800"/>
              <a:t> Method (QLM) to Solve Non-Linear ODEs</a:t>
            </a:r>
          </a:p>
        </p:txBody>
      </p:sp>
      <p:sp>
        <p:nvSpPr>
          <p:cNvPr id="204" name="Rectangle 203">
            <a:extLst>
              <a:ext uri="{FF2B5EF4-FFF2-40B4-BE49-F238E27FC236}">
                <a16:creationId xmlns:a16="http://schemas.microsoft.com/office/drawing/2014/main" id="{9715DAF0-AE1B-46C9-8A6B-DB2AA05AB9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8" y="4374554"/>
            <a:ext cx="12192007" cy="2483444"/>
          </a:xfrm>
          <a:prstGeom prst="rect">
            <a:avLst/>
          </a:prstGeom>
          <a:gradFill>
            <a:gsLst>
              <a:gs pos="0">
                <a:schemeClr val="accent1">
                  <a:lumMod val="75000"/>
                </a:schemeClr>
              </a:gs>
              <a:gs pos="100000">
                <a:srgbClr val="000000"/>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Rectangle 205">
            <a:extLst>
              <a:ext uri="{FF2B5EF4-FFF2-40B4-BE49-F238E27FC236}">
                <a16:creationId xmlns:a16="http://schemas.microsoft.com/office/drawing/2014/main" id="{DC631C0B-6DA6-4E57-8231-CE32B3434A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40655" y="4374554"/>
            <a:ext cx="4051344" cy="2483446"/>
          </a:xfrm>
          <a:prstGeom prst="rect">
            <a:avLst/>
          </a:prstGeom>
          <a:gradFill>
            <a:gsLst>
              <a:gs pos="4000">
                <a:schemeClr val="accent1">
                  <a:alpha val="21000"/>
                </a:schemeClr>
              </a:gs>
              <a:gs pos="83000">
                <a:schemeClr val="accent1">
                  <a:lumMod val="50000"/>
                  <a:alpha val="61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Rectangle 207">
            <a:extLst>
              <a:ext uri="{FF2B5EF4-FFF2-40B4-BE49-F238E27FC236}">
                <a16:creationId xmlns:a16="http://schemas.microsoft.com/office/drawing/2014/main" id="{F256AC18-FB41-4977-8B0C-F5082335AB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4379429"/>
            <a:ext cx="12191984" cy="1953928"/>
          </a:xfrm>
          <a:prstGeom prst="rect">
            <a:avLst/>
          </a:prstGeom>
          <a:gradFill>
            <a:gsLst>
              <a:gs pos="32000">
                <a:schemeClr val="accent1">
                  <a:lumMod val="50000"/>
                  <a:alpha val="0"/>
                </a:schemeClr>
              </a:gs>
              <a:gs pos="100000">
                <a:schemeClr val="accent1">
                  <a:alpha val="55000"/>
                </a:schemeClr>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Rectangle 209">
            <a:extLst>
              <a:ext uri="{FF2B5EF4-FFF2-40B4-BE49-F238E27FC236}">
                <a16:creationId xmlns:a16="http://schemas.microsoft.com/office/drawing/2014/main" id="{AFF4A713-7B75-4B21-90D7-5AB19547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 y="4380927"/>
            <a:ext cx="12192000" cy="2019443"/>
          </a:xfrm>
          <a:prstGeom prst="rect">
            <a:avLst/>
          </a:prstGeom>
          <a:gradFill>
            <a:gsLst>
              <a:gs pos="32000">
                <a:schemeClr val="accent1">
                  <a:lumMod val="50000"/>
                  <a:alpha val="0"/>
                </a:schemeClr>
              </a:gs>
              <a:gs pos="100000">
                <a:srgbClr val="000000">
                  <a:alpha val="45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78E3FFBA-C5FF-4ACA-3005-96D829F3692A}"/>
              </a:ext>
            </a:extLst>
          </p:cNvPr>
          <p:cNvSpPr>
            <a:spLocks noGrp="1"/>
          </p:cNvSpPr>
          <p:nvPr>
            <p:ph type="subTitle" idx="1"/>
          </p:nvPr>
        </p:nvSpPr>
        <p:spPr>
          <a:xfrm>
            <a:off x="1329765" y="4892722"/>
            <a:ext cx="6387155" cy="1078173"/>
          </a:xfrm>
        </p:spPr>
        <p:txBody>
          <a:bodyPr anchor="ctr">
            <a:normAutofit/>
          </a:bodyPr>
          <a:lstStyle/>
          <a:p>
            <a:pPr algn="l"/>
            <a:r>
              <a:rPr lang="en-GB">
                <a:solidFill>
                  <a:srgbClr val="FFFFFF"/>
                </a:solidFill>
              </a:rPr>
              <a:t>By Maximus Smith</a:t>
            </a:r>
          </a:p>
        </p:txBody>
      </p:sp>
    </p:spTree>
    <p:extLst>
      <p:ext uri="{BB962C8B-B14F-4D97-AF65-F5344CB8AC3E}">
        <p14:creationId xmlns:p14="http://schemas.microsoft.com/office/powerpoint/2010/main" val="2454896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742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A4EF50-76BB-61C3-EE93-BA1BB9760096}"/>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a:solidFill>
                  <a:srgbClr val="FFFFFF"/>
                </a:solidFill>
                <a:latin typeface="+mj-lt"/>
                <a:ea typeface="+mj-ea"/>
                <a:cs typeface="+mj-cs"/>
              </a:rPr>
              <a:t>Using Rational Chebyshev Functions</a:t>
            </a:r>
            <a:br>
              <a:rPr lang="en-US" sz="2400" kern="1200">
                <a:solidFill>
                  <a:srgbClr val="FFFFFF"/>
                </a:solidFill>
                <a:latin typeface="+mj-lt"/>
                <a:ea typeface="+mj-ea"/>
                <a:cs typeface="+mj-cs"/>
              </a:rPr>
            </a:br>
            <a:r>
              <a:rPr lang="en-US" sz="2400" i="1" kern="1200">
                <a:solidFill>
                  <a:srgbClr val="FFFFFF"/>
                </a:solidFill>
                <a:latin typeface="+mj-lt"/>
                <a:ea typeface="+mj-ea"/>
                <a:cs typeface="+mj-cs"/>
              </a:rPr>
              <a:t>(Lane-Emden n=3)</a:t>
            </a:r>
            <a:endParaRPr lang="en-US" sz="2400" kern="1200">
              <a:solidFill>
                <a:srgbClr val="FFFFFF"/>
              </a:solidFill>
              <a:latin typeface="+mj-lt"/>
              <a:ea typeface="+mj-ea"/>
              <a:cs typeface="+mj-cs"/>
            </a:endParaRPr>
          </a:p>
        </p:txBody>
      </p:sp>
      <p:pic>
        <p:nvPicPr>
          <p:cNvPr id="4" name="RationalChebyshevConverging - Made with Clipchamp (1)">
            <a:hlinkClick r:id="" action="ppaction://media"/>
            <a:extLst>
              <a:ext uri="{FF2B5EF4-FFF2-40B4-BE49-F238E27FC236}">
                <a16:creationId xmlns:a16="http://schemas.microsoft.com/office/drawing/2014/main" id="{51A99BF0-6B42-70BD-5C93-2775EA31B5DC}"/>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5"/>
          <a:srcRect l="13044" r="13086"/>
          <a:stretch/>
        </p:blipFill>
        <p:spPr>
          <a:xfrm>
            <a:off x="4400654" y="972698"/>
            <a:ext cx="6475592" cy="4930987"/>
          </a:xfrm>
          <a:prstGeom prst="rect">
            <a:avLst/>
          </a:prstGeom>
        </p:spPr>
      </p:pic>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1F7B1E4C-2436-6E3F-F09B-4CFACC2B0DFC}"/>
                  </a:ext>
                </a:extLst>
              </p:cNvPr>
              <p:cNvSpPr txBox="1"/>
              <p:nvPr/>
            </p:nvSpPr>
            <p:spPr>
              <a:xfrm>
                <a:off x="4463317" y="5903685"/>
                <a:ext cx="6500369" cy="588238"/>
              </a:xfrm>
              <a:prstGeom prst="rect">
                <a:avLst/>
              </a:prstGeom>
              <a:noFill/>
            </p:spPr>
            <p:txBody>
              <a:bodyPr wrap="none" rtlCol="0">
                <a:spAutoFit/>
              </a:bodyPr>
              <a:lstStyle/>
              <a:p>
                <a:r>
                  <a:rPr lang="en-GB" sz="1400" i="1"/>
                  <a:t>Figure 4: Shows iterates of the QLM (green), converging to the converged solution (red).</a:t>
                </a:r>
              </a:p>
              <a:p>
                <a:r>
                  <a:rPr lang="en-GB" sz="1400" i="1"/>
                  <a:t>In this case: </a:t>
                </a:r>
                <a14:m>
                  <m:oMath xmlns:m="http://schemas.openxmlformats.org/officeDocument/2006/math">
                    <m:func>
                      <m:funcPr>
                        <m:ctrlPr>
                          <a:rPr lang="en-GB" sz="1400" i="1">
                            <a:latin typeface="Cambria Math" panose="02040503050406030204" pitchFamily="18" charset="0"/>
                          </a:rPr>
                        </m:ctrlPr>
                      </m:funcPr>
                      <m:fName>
                        <m:limLow>
                          <m:limLowPr>
                            <m:ctrlPr>
                              <a:rPr lang="en-GB" sz="1400" i="1">
                                <a:latin typeface="Cambria Math" panose="02040503050406030204" pitchFamily="18" charset="0"/>
                              </a:rPr>
                            </m:ctrlPr>
                          </m:limLowPr>
                          <m:e>
                            <m:r>
                              <m:rPr>
                                <m:sty m:val="p"/>
                              </m:rPr>
                              <a:rPr lang="en-GB" sz="1400">
                                <a:latin typeface="Cambria Math" panose="02040503050406030204" pitchFamily="18" charset="0"/>
                              </a:rPr>
                              <m:t>lim</m:t>
                            </m:r>
                          </m:e>
                          <m:lim>
                            <m:r>
                              <a:rPr lang="en-GB" sz="1400" i="1">
                                <a:latin typeface="Cambria Math" panose="02040503050406030204" pitchFamily="18" charset="0"/>
                              </a:rPr>
                              <m:t>𝑥</m:t>
                            </m:r>
                            <m:r>
                              <a:rPr lang="en-GB" sz="1400" i="1">
                                <a:latin typeface="Cambria Math" panose="02040503050406030204" pitchFamily="18" charset="0"/>
                              </a:rPr>
                              <m:t>→∞</m:t>
                            </m:r>
                          </m:lim>
                        </m:limLow>
                      </m:fName>
                      <m:e>
                        <m:sSub>
                          <m:sSubPr>
                            <m:ctrlPr>
                              <a:rPr lang="en-GB" sz="1400" i="1">
                                <a:latin typeface="Cambria Math" panose="02040503050406030204" pitchFamily="18" charset="0"/>
                              </a:rPr>
                            </m:ctrlPr>
                          </m:sSubPr>
                          <m:e>
                            <m:r>
                              <a:rPr lang="en-GB" sz="1400" i="1">
                                <a:latin typeface="Cambria Math" panose="02040503050406030204" pitchFamily="18" charset="0"/>
                              </a:rPr>
                              <m:t>𝑦</m:t>
                            </m:r>
                          </m:e>
                          <m:sub>
                            <m:r>
                              <a:rPr lang="en-GB" sz="1400" i="1">
                                <a:latin typeface="Cambria Math" panose="02040503050406030204" pitchFamily="18" charset="0"/>
                              </a:rPr>
                              <m:t>0</m:t>
                            </m:r>
                          </m:sub>
                        </m:sSub>
                        <m:r>
                          <a:rPr lang="en-GB" sz="1400" i="1">
                            <a:latin typeface="Cambria Math" panose="02040503050406030204" pitchFamily="18" charset="0"/>
                          </a:rPr>
                          <m:t>=0</m:t>
                        </m:r>
                      </m:e>
                    </m:func>
                  </m:oMath>
                </a14:m>
                <a:r>
                  <a:rPr lang="en-GB" sz="1400" i="1"/>
                  <a:t> and </a:t>
                </a:r>
                <a14:m>
                  <m:oMath xmlns:m="http://schemas.openxmlformats.org/officeDocument/2006/math">
                    <m:sSub>
                      <m:sSubPr>
                        <m:ctrlPr>
                          <a:rPr lang="en-GB" sz="1400" i="1">
                            <a:latin typeface="Cambria Math" panose="02040503050406030204" pitchFamily="18" charset="0"/>
                          </a:rPr>
                        </m:ctrlPr>
                      </m:sSubPr>
                      <m:e>
                        <m:r>
                          <a:rPr lang="en-GB" sz="1400" i="1">
                            <a:latin typeface="Cambria Math" panose="02040503050406030204" pitchFamily="18" charset="0"/>
                          </a:rPr>
                          <m:t>𝑦</m:t>
                        </m:r>
                      </m:e>
                      <m:sub>
                        <m:r>
                          <a:rPr lang="en-GB" sz="1400" i="1">
                            <a:latin typeface="Cambria Math" panose="02040503050406030204" pitchFamily="18" charset="0"/>
                          </a:rPr>
                          <m:t>0</m:t>
                        </m:r>
                      </m:sub>
                    </m:sSub>
                    <m:r>
                      <a:rPr lang="en-GB" sz="1400" i="1">
                        <a:latin typeface="Cambria Math" panose="02040503050406030204" pitchFamily="18" charset="0"/>
                      </a:rPr>
                      <m:t> </m:t>
                    </m:r>
                  </m:oMath>
                </a14:m>
                <a:r>
                  <a:rPr lang="en-GB" sz="1400" i="1"/>
                  <a:t>satisfies the boundary conditions.</a:t>
                </a:r>
              </a:p>
            </p:txBody>
          </p:sp>
        </mc:Choice>
        <mc:Fallback>
          <p:sp>
            <p:nvSpPr>
              <p:cNvPr id="5" name="TextBox 4">
                <a:extLst>
                  <a:ext uri="{FF2B5EF4-FFF2-40B4-BE49-F238E27FC236}">
                    <a16:creationId xmlns:a16="http://schemas.microsoft.com/office/drawing/2014/main" id="{1F7B1E4C-2436-6E3F-F09B-4CFACC2B0DFC}"/>
                  </a:ext>
                </a:extLst>
              </p:cNvPr>
              <p:cNvSpPr txBox="1">
                <a:spLocks noRot="1" noChangeAspect="1" noMove="1" noResize="1" noEditPoints="1" noAdjustHandles="1" noChangeArrowheads="1" noChangeShapeType="1" noTextEdit="1"/>
              </p:cNvSpPr>
              <p:nvPr/>
            </p:nvSpPr>
            <p:spPr>
              <a:xfrm>
                <a:off x="4463317" y="5903685"/>
                <a:ext cx="6500369" cy="588238"/>
              </a:xfrm>
              <a:prstGeom prst="rect">
                <a:avLst/>
              </a:prstGeom>
              <a:blipFill>
                <a:blip r:embed="rId6"/>
                <a:stretch>
                  <a:fillRect l="-281" t="-1031"/>
                </a:stretch>
              </a:blipFill>
            </p:spPr>
            <p:txBody>
              <a:bodyPr/>
              <a:lstStyle/>
              <a:p>
                <a:r>
                  <a:rPr lang="en-US">
                    <a:noFill/>
                  </a:rPr>
                  <a:t> </a:t>
                </a:r>
              </a:p>
            </p:txBody>
          </p:sp>
        </mc:Fallback>
      </mc:AlternateContent>
    </p:spTree>
    <p:extLst>
      <p:ext uri="{BB962C8B-B14F-4D97-AF65-F5344CB8AC3E}">
        <p14:creationId xmlns:p14="http://schemas.microsoft.com/office/powerpoint/2010/main" val="811855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3257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89A945-16C5-A675-4887-65837221B3DD}"/>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200" kern="1200">
                <a:solidFill>
                  <a:srgbClr val="FFFFFF"/>
                </a:solidFill>
                <a:latin typeface="+mj-lt"/>
                <a:ea typeface="+mj-ea"/>
                <a:cs typeface="+mj-cs"/>
              </a:rPr>
              <a:t>Using Domain Patching and Rational Chebyshev Basis (Lane-Emden n=3)</a:t>
            </a:r>
          </a:p>
        </p:txBody>
      </p:sp>
      <p:pic>
        <p:nvPicPr>
          <p:cNvPr id="12" name="DomainPatchRationalChebyshev - Made with Clipchamp_1706309323078">
            <a:hlinkClick r:id="" action="ppaction://media"/>
            <a:extLst>
              <a:ext uri="{FF2B5EF4-FFF2-40B4-BE49-F238E27FC236}">
                <a16:creationId xmlns:a16="http://schemas.microsoft.com/office/drawing/2014/main" id="{7A01C27C-B6A4-7890-6A83-16E85B7516E4}"/>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5"/>
          <a:srcRect l="12706" t="-42" r="12810" b="42"/>
          <a:stretch/>
        </p:blipFill>
        <p:spPr>
          <a:xfrm>
            <a:off x="4640533" y="943849"/>
            <a:ext cx="6581563" cy="4970301"/>
          </a:xfrm>
          <a:prstGeom prst="rect">
            <a:avLst/>
          </a:prstGeom>
        </p:spPr>
      </p:pic>
      <p:sp>
        <p:nvSpPr>
          <p:cNvPr id="3" name="TextBox 2">
            <a:extLst>
              <a:ext uri="{FF2B5EF4-FFF2-40B4-BE49-F238E27FC236}">
                <a16:creationId xmlns:a16="http://schemas.microsoft.com/office/drawing/2014/main" id="{C607E17D-46B5-62AD-A5D7-22E0C1E59D35}"/>
              </a:ext>
            </a:extLst>
          </p:cNvPr>
          <p:cNvSpPr txBox="1"/>
          <p:nvPr/>
        </p:nvSpPr>
        <p:spPr>
          <a:xfrm rot="16200000">
            <a:off x="4784786" y="3165209"/>
            <a:ext cx="277640" cy="338554"/>
          </a:xfrm>
          <a:prstGeom prst="rect">
            <a:avLst/>
          </a:prstGeom>
          <a:noFill/>
        </p:spPr>
        <p:txBody>
          <a:bodyPr wrap="none" rtlCol="0">
            <a:spAutoFit/>
          </a:bodyPr>
          <a:lstStyle/>
          <a:p>
            <a:r>
              <a:rPr lang="en-GB" sz="1600"/>
              <a:t>y</a:t>
            </a:r>
          </a:p>
        </p:txBody>
      </p:sp>
      <p:sp>
        <p:nvSpPr>
          <p:cNvPr id="5" name="TextBox 4">
            <a:extLst>
              <a:ext uri="{FF2B5EF4-FFF2-40B4-BE49-F238E27FC236}">
                <a16:creationId xmlns:a16="http://schemas.microsoft.com/office/drawing/2014/main" id="{50B0D859-05F7-0741-B602-57B1CE14F092}"/>
              </a:ext>
            </a:extLst>
          </p:cNvPr>
          <p:cNvSpPr txBox="1"/>
          <p:nvPr/>
        </p:nvSpPr>
        <p:spPr>
          <a:xfrm>
            <a:off x="7931314" y="5575596"/>
            <a:ext cx="272832" cy="338554"/>
          </a:xfrm>
          <a:prstGeom prst="rect">
            <a:avLst/>
          </a:prstGeom>
          <a:noFill/>
        </p:spPr>
        <p:txBody>
          <a:bodyPr wrap="none" rtlCol="0">
            <a:spAutoFit/>
          </a:bodyPr>
          <a:lstStyle/>
          <a:p>
            <a:r>
              <a:rPr lang="en-GB" sz="1600"/>
              <a:t>x</a:t>
            </a:r>
          </a:p>
        </p:txBody>
      </p:sp>
      <p:sp>
        <p:nvSpPr>
          <p:cNvPr id="8" name="TextBox 7">
            <a:extLst>
              <a:ext uri="{FF2B5EF4-FFF2-40B4-BE49-F238E27FC236}">
                <a16:creationId xmlns:a16="http://schemas.microsoft.com/office/drawing/2014/main" id="{B4516587-110E-B081-0D28-F1FF7F36F9ED}"/>
              </a:ext>
            </a:extLst>
          </p:cNvPr>
          <p:cNvSpPr txBox="1"/>
          <p:nvPr/>
        </p:nvSpPr>
        <p:spPr>
          <a:xfrm>
            <a:off x="4618725" y="5775808"/>
            <a:ext cx="7170841" cy="954107"/>
          </a:xfrm>
          <a:prstGeom prst="rect">
            <a:avLst/>
          </a:prstGeom>
          <a:noFill/>
        </p:spPr>
        <p:txBody>
          <a:bodyPr wrap="square" rtlCol="0">
            <a:spAutoFit/>
          </a:bodyPr>
          <a:lstStyle/>
          <a:p>
            <a:r>
              <a:rPr lang="en-GB" sz="1400" i="1"/>
              <a:t>Figure 5: Shows iterates of the QLM (green), converging to the converged solution (red). In this case we split the domain into subdomains and solve on each subdomain. The boundary conditions come from forcing the overall solution to be continuously differentiable across each boundary.</a:t>
            </a:r>
          </a:p>
        </p:txBody>
      </p:sp>
    </p:spTree>
    <p:extLst>
      <p:ext uri="{BB962C8B-B14F-4D97-AF65-F5344CB8AC3E}">
        <p14:creationId xmlns:p14="http://schemas.microsoft.com/office/powerpoint/2010/main" val="693422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767"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2"/>
                </p:tgtEl>
              </p:cMediaNode>
            </p:video>
            <p:seq concurrent="1" nextAc="seek">
              <p:cTn id="8" restart="whenNotActive" fill="hold" evtFilter="cancelBubble" nodeType="interactiveSeq">
                <p:stCondLst>
                  <p:cond evt="onClick" delay="0">
                    <p:tgtEl>
                      <p:spTgt spid="1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2"/>
                                        </p:tgtEl>
                                      </p:cBhvr>
                                    </p:cmd>
                                  </p:childTnLst>
                                </p:cTn>
                              </p:par>
                            </p:childTnLst>
                          </p:cTn>
                        </p:par>
                      </p:childTnLst>
                    </p:cTn>
                  </p:par>
                </p:childTnLst>
              </p:cTn>
              <p:nextCondLst>
                <p:cond evt="onClick" delay="0">
                  <p:tgtEl>
                    <p:spTgt spid="1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4" name="Rectangle 33">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4" name="Rectangle 43">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7BD7D9-7F12-39AD-16DC-AFC1B93313A0}"/>
              </a:ext>
            </a:extLst>
          </p:cNvPr>
          <p:cNvSpPr>
            <a:spLocks noGrp="1"/>
          </p:cNvSpPr>
          <p:nvPr>
            <p:ph type="title"/>
          </p:nvPr>
        </p:nvSpPr>
        <p:spPr>
          <a:xfrm>
            <a:off x="466722" y="586855"/>
            <a:ext cx="3201366" cy="3387497"/>
          </a:xfrm>
        </p:spPr>
        <p:txBody>
          <a:bodyPr anchor="b">
            <a:normAutofit/>
          </a:bodyPr>
          <a:lstStyle/>
          <a:p>
            <a:pPr algn="r"/>
            <a:r>
              <a:rPr lang="en-GB" sz="4000">
                <a:solidFill>
                  <a:srgbClr val="FFFFFF"/>
                </a:solidFill>
              </a:rPr>
              <a:t>Pros and Cons</a:t>
            </a:r>
            <a:br>
              <a:rPr lang="en-GB" sz="4000">
                <a:solidFill>
                  <a:srgbClr val="FFFFFF"/>
                </a:solidFill>
              </a:rPr>
            </a:br>
            <a:r>
              <a:rPr lang="en-GB" sz="4000">
                <a:solidFill>
                  <a:srgbClr val="FFFFFF"/>
                </a:solidFill>
              </a:rPr>
              <a:t>of QLM</a:t>
            </a:r>
          </a:p>
        </p:txBody>
      </p:sp>
      <p:sp>
        <p:nvSpPr>
          <p:cNvPr id="3" name="Content Placeholder 2">
            <a:extLst>
              <a:ext uri="{FF2B5EF4-FFF2-40B4-BE49-F238E27FC236}">
                <a16:creationId xmlns:a16="http://schemas.microsoft.com/office/drawing/2014/main" id="{4CDD95F9-BEF4-BC5B-CEC1-EC39D0BBC32F}"/>
              </a:ext>
            </a:extLst>
          </p:cNvPr>
          <p:cNvSpPr>
            <a:spLocks noGrp="1"/>
          </p:cNvSpPr>
          <p:nvPr>
            <p:ph idx="1"/>
          </p:nvPr>
        </p:nvSpPr>
        <p:spPr>
          <a:xfrm>
            <a:off x="4810259" y="649480"/>
            <a:ext cx="6555347" cy="5546047"/>
          </a:xfrm>
        </p:spPr>
        <p:txBody>
          <a:bodyPr anchor="ctr">
            <a:normAutofit/>
          </a:bodyPr>
          <a:lstStyle/>
          <a:p>
            <a:pPr marL="0" indent="0">
              <a:buNone/>
            </a:pPr>
            <a:r>
              <a:rPr lang="en-GB" sz="2000" b="1"/>
              <a:t>Pros:</a:t>
            </a:r>
          </a:p>
          <a:p>
            <a:pPr marL="0" indent="0">
              <a:buNone/>
            </a:pPr>
            <a:r>
              <a:rPr lang="en-GB" sz="2000" i="1"/>
              <a:t>- Quadratic Convergence for most cases [2][4]</a:t>
            </a:r>
          </a:p>
          <a:p>
            <a:pPr marL="0" indent="0">
              <a:buNone/>
            </a:pPr>
            <a:r>
              <a:rPr lang="en-GB" sz="2000" i="1"/>
              <a:t>- We have a method to pick our starting point</a:t>
            </a:r>
          </a:p>
          <a:p>
            <a:pPr marL="0" indent="0">
              <a:buNone/>
            </a:pPr>
            <a:r>
              <a:rPr lang="en-GB" sz="2000" i="1"/>
              <a:t>- Easy to implement</a:t>
            </a:r>
          </a:p>
          <a:p>
            <a:pPr marL="0" indent="0">
              <a:buNone/>
            </a:pPr>
            <a:endParaRPr lang="en-GB" sz="2000"/>
          </a:p>
          <a:p>
            <a:pPr marL="0" indent="0">
              <a:buNone/>
            </a:pPr>
            <a:r>
              <a:rPr lang="en-GB" sz="2000" b="1"/>
              <a:t>Cons:</a:t>
            </a:r>
          </a:p>
          <a:p>
            <a:pPr marL="0" indent="0">
              <a:buNone/>
            </a:pPr>
            <a:r>
              <a:rPr lang="en-GB" sz="2000" i="1"/>
              <a:t>- Resulting Linear ODEs can be hard to solve to high precision</a:t>
            </a:r>
          </a:p>
          <a:p>
            <a:pPr marL="0" indent="0">
              <a:buNone/>
            </a:pPr>
            <a:r>
              <a:rPr lang="en-GB" sz="2000" i="1"/>
              <a:t>- Can be very unstable</a:t>
            </a:r>
          </a:p>
          <a:p>
            <a:pPr marL="0" indent="0">
              <a:buNone/>
            </a:pPr>
            <a:r>
              <a:rPr lang="en-GB" sz="2000" i="1"/>
              <a:t>- Currently unknown specifically when the QLM converges</a:t>
            </a:r>
          </a:p>
          <a:p>
            <a:pPr marL="0" indent="0">
              <a:buNone/>
            </a:pPr>
            <a:endParaRPr lang="en-GB" sz="2000"/>
          </a:p>
        </p:txBody>
      </p:sp>
    </p:spTree>
    <p:extLst>
      <p:ext uri="{BB962C8B-B14F-4D97-AF65-F5344CB8AC3E}">
        <p14:creationId xmlns:p14="http://schemas.microsoft.com/office/powerpoint/2010/main" val="2450048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4" name="Rectangle 73">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Freeform: Shape 54">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7" name="Rectangle 56">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29A9B5-B0A8-AD59-4702-8ABC9DB256B4}"/>
              </a:ext>
            </a:extLst>
          </p:cNvPr>
          <p:cNvSpPr>
            <a:spLocks noGrp="1"/>
          </p:cNvSpPr>
          <p:nvPr>
            <p:ph type="title"/>
          </p:nvPr>
        </p:nvSpPr>
        <p:spPr>
          <a:xfrm>
            <a:off x="418225" y="1725111"/>
            <a:ext cx="3201366" cy="3387497"/>
          </a:xfrm>
        </p:spPr>
        <p:txBody>
          <a:bodyPr anchor="b">
            <a:normAutofit/>
          </a:bodyPr>
          <a:lstStyle/>
          <a:p>
            <a:r>
              <a:rPr lang="en-GB" sz="4800" b="1">
                <a:solidFill>
                  <a:srgbClr val="FFFFFF"/>
                </a:solidFill>
              </a:rPr>
              <a:t>Future Research</a:t>
            </a:r>
            <a:br>
              <a:rPr lang="en-GB" sz="4800" b="1">
                <a:solidFill>
                  <a:srgbClr val="FFFFFF"/>
                </a:solidFill>
              </a:rPr>
            </a:br>
            <a:r>
              <a:rPr lang="en-GB" sz="4800" b="1">
                <a:solidFill>
                  <a:srgbClr val="FFFFFF"/>
                </a:solidFill>
              </a:rPr>
              <a:t>--------------</a:t>
            </a:r>
            <a:br>
              <a:rPr lang="en-GB" sz="4800" b="1">
                <a:solidFill>
                  <a:srgbClr val="FFFFFF"/>
                </a:solidFill>
              </a:rPr>
            </a:br>
            <a:r>
              <a:rPr lang="en-GB" sz="4800" b="1">
                <a:solidFill>
                  <a:srgbClr val="FFFFFF"/>
                </a:solidFill>
              </a:rPr>
              <a:t>Concluding Remarks</a:t>
            </a:r>
          </a:p>
        </p:txBody>
      </p:sp>
      <p:graphicFrame>
        <p:nvGraphicFramePr>
          <p:cNvPr id="24" name="Content Placeholder 2">
            <a:extLst>
              <a:ext uri="{FF2B5EF4-FFF2-40B4-BE49-F238E27FC236}">
                <a16:creationId xmlns:a16="http://schemas.microsoft.com/office/drawing/2014/main" id="{7D0EC015-4AB6-8EC4-142B-064B1D175FA3}"/>
              </a:ext>
            </a:extLst>
          </p:cNvPr>
          <p:cNvGraphicFramePr/>
          <p:nvPr>
            <p:extLst>
              <p:ext uri="{D42A27DB-BD31-4B8C-83A1-F6EECF244321}">
                <p14:modId xmlns:p14="http://schemas.microsoft.com/office/powerpoint/2010/main" val="1849609496"/>
              </p:ext>
            </p:extLst>
          </p:nvPr>
        </p:nvGraphicFramePr>
        <p:xfrm>
          <a:off x="4581727" y="649480"/>
          <a:ext cx="6901146" cy="55460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540659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461D370-BE6A-31EB-115B-6CF8C698CB40}"/>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4800"/>
              <a:t>Any Questions?</a:t>
            </a:r>
          </a:p>
        </p:txBody>
      </p:sp>
      <p:sp>
        <p:nvSpPr>
          <p:cNvPr id="39" name="Rectangle 38">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0" name="Rectangle 3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DBD0603D-AFD8-CBE4-B252-5448CBB0AB0F}"/>
              </a:ext>
            </a:extLst>
          </p:cNvPr>
          <p:cNvSpPr txBox="1"/>
          <p:nvPr/>
        </p:nvSpPr>
        <p:spPr>
          <a:xfrm>
            <a:off x="4623756" y="3741567"/>
            <a:ext cx="3749553" cy="400110"/>
          </a:xfrm>
          <a:prstGeom prst="rect">
            <a:avLst/>
          </a:prstGeom>
          <a:noFill/>
        </p:spPr>
        <p:txBody>
          <a:bodyPr wrap="none" rtlCol="0">
            <a:spAutoFit/>
          </a:bodyPr>
          <a:lstStyle/>
          <a:p>
            <a:r>
              <a:rPr lang="en-GB" sz="2000" b="1"/>
              <a:t>Try my code: </a:t>
            </a:r>
            <a:r>
              <a:rPr lang="en-GB" sz="2000" i="1"/>
              <a:t>(QR Code for </a:t>
            </a:r>
            <a:r>
              <a:rPr lang="en-GB" sz="2000" i="1" err="1"/>
              <a:t>Github</a:t>
            </a:r>
            <a:r>
              <a:rPr lang="en-GB" sz="2000" i="1"/>
              <a:t>)</a:t>
            </a:r>
          </a:p>
        </p:txBody>
      </p:sp>
      <p:pic>
        <p:nvPicPr>
          <p:cNvPr id="8" name="Picture 7" descr="A qr code with black squares&#10;&#10;Description automatically generated">
            <a:extLst>
              <a:ext uri="{FF2B5EF4-FFF2-40B4-BE49-F238E27FC236}">
                <a16:creationId xmlns:a16="http://schemas.microsoft.com/office/drawing/2014/main" id="{BD17DCD0-1F38-890B-4A55-2D52F102BC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9130" y="4141677"/>
            <a:ext cx="2424022" cy="2424022"/>
          </a:xfrm>
          <a:prstGeom prst="rect">
            <a:avLst/>
          </a:prstGeom>
        </p:spPr>
      </p:pic>
      <p:graphicFrame>
        <p:nvGraphicFramePr>
          <p:cNvPr id="44" name="TextBox 2">
            <a:extLst>
              <a:ext uri="{FF2B5EF4-FFF2-40B4-BE49-F238E27FC236}">
                <a16:creationId xmlns:a16="http://schemas.microsoft.com/office/drawing/2014/main" id="{D5199FB6-8739-C9D8-AC3D-6F922B01F2AD}"/>
              </a:ext>
            </a:extLst>
          </p:cNvPr>
          <p:cNvGraphicFramePr/>
          <p:nvPr/>
        </p:nvGraphicFramePr>
        <p:xfrm>
          <a:off x="4623756" y="91311"/>
          <a:ext cx="7333607" cy="335476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34582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3150A9-F77A-1E01-A0F8-6C6CC91BB1C4}"/>
              </a:ext>
            </a:extLst>
          </p:cNvPr>
          <p:cNvSpPr>
            <a:spLocks noGrp="1"/>
          </p:cNvSpPr>
          <p:nvPr>
            <p:ph type="title"/>
          </p:nvPr>
        </p:nvSpPr>
        <p:spPr>
          <a:xfrm>
            <a:off x="466722" y="586855"/>
            <a:ext cx="3201366" cy="3387497"/>
          </a:xfrm>
        </p:spPr>
        <p:txBody>
          <a:bodyPr anchor="b">
            <a:normAutofit/>
          </a:bodyPr>
          <a:lstStyle/>
          <a:p>
            <a:pPr algn="r"/>
            <a:r>
              <a:rPr lang="en-GB" sz="4000">
                <a:solidFill>
                  <a:srgbClr val="FFFFFF"/>
                </a:solidFill>
              </a:rPr>
              <a:t>Spectral Methods Overview</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FB21105-7D26-10F3-3724-C465E3C3A1ED}"/>
                  </a:ext>
                </a:extLst>
              </p:cNvPr>
              <p:cNvSpPr>
                <a:spLocks noGrp="1"/>
              </p:cNvSpPr>
              <p:nvPr>
                <p:ph idx="1"/>
              </p:nvPr>
            </p:nvSpPr>
            <p:spPr>
              <a:xfrm>
                <a:off x="4810259" y="649480"/>
                <a:ext cx="6555347" cy="5546047"/>
              </a:xfrm>
            </p:spPr>
            <p:txBody>
              <a:bodyPr anchor="ctr">
                <a:normAutofit/>
              </a:bodyPr>
              <a:lstStyle/>
              <a:p>
                <a:pPr marL="0" indent="0">
                  <a:buNone/>
                </a:pPr>
                <a:r>
                  <a:rPr lang="en-GB"/>
                  <a:t>Assume a solution of an Ordinary Differential Equation (ODE):</a:t>
                </a:r>
              </a:p>
              <a:p>
                <a:pPr marL="0" indent="0">
                  <a:buNone/>
                </a:pPr>
                <a14:m>
                  <m:oMath xmlns:m="http://schemas.openxmlformats.org/officeDocument/2006/math">
                    <m:sSub>
                      <m:sSubPr>
                        <m:ctrlPr>
                          <a:rPr lang="en-GB" i="1" smtClean="0">
                            <a:latin typeface="Cambria Math" panose="02040503050406030204" pitchFamily="18" charset="0"/>
                          </a:rPr>
                        </m:ctrlPr>
                      </m:sSubPr>
                      <m:e>
                        <m:r>
                          <a:rPr lang="en-GB" b="0" i="1" smtClean="0">
                            <a:latin typeface="Cambria Math" panose="02040503050406030204" pitchFamily="18" charset="0"/>
                          </a:rPr>
                          <m:t>𝑦</m:t>
                        </m:r>
                      </m:e>
                      <m:sub>
                        <m:r>
                          <a:rPr lang="en-GB" b="0" i="1" smtClean="0">
                            <a:latin typeface="Cambria Math" panose="02040503050406030204" pitchFamily="18" charset="0"/>
                          </a:rPr>
                          <m:t>𝑁</m:t>
                        </m:r>
                      </m:sub>
                    </m:sSub>
                    <m:r>
                      <a:rPr lang="en-GB" b="0" i="1" smtClean="0">
                        <a:latin typeface="Cambria Math" panose="02040503050406030204" pitchFamily="18" charset="0"/>
                      </a:rPr>
                      <m:t>=</m:t>
                    </m:r>
                    <m:nary>
                      <m:naryPr>
                        <m:chr m:val="∑"/>
                        <m:ctrlPr>
                          <a:rPr lang="en-GB" i="1">
                            <a:latin typeface="Cambria Math" panose="02040503050406030204" pitchFamily="18" charset="0"/>
                          </a:rPr>
                        </m:ctrlPr>
                      </m:naryPr>
                      <m:sub>
                        <m:r>
                          <m:rPr>
                            <m:brk m:alnAt="23"/>
                          </m:rPr>
                          <a:rPr lang="en-GB" b="0" i="1">
                            <a:latin typeface="Cambria Math" panose="02040503050406030204" pitchFamily="18" charset="0"/>
                          </a:rPr>
                          <m:t>𝑘</m:t>
                        </m:r>
                        <m:r>
                          <a:rPr lang="en-GB" b="0" i="1">
                            <a:latin typeface="Cambria Math" panose="02040503050406030204" pitchFamily="18" charset="0"/>
                          </a:rPr>
                          <m:t>=0</m:t>
                        </m:r>
                      </m:sub>
                      <m:sup>
                        <m:r>
                          <a:rPr lang="en-GB" b="0" i="1">
                            <a:latin typeface="Cambria Math" panose="02040503050406030204" pitchFamily="18" charset="0"/>
                          </a:rPr>
                          <m:t>𝑁</m:t>
                        </m:r>
                      </m:sup>
                      <m:e>
                        <m:sSub>
                          <m:sSubPr>
                            <m:ctrlPr>
                              <a:rPr lang="en-GB" i="1">
                                <a:latin typeface="Cambria Math" panose="02040503050406030204" pitchFamily="18" charset="0"/>
                              </a:rPr>
                            </m:ctrlPr>
                          </m:sSubPr>
                          <m:e>
                            <m:r>
                              <a:rPr lang="en-GB" b="0" i="1">
                                <a:latin typeface="Cambria Math" panose="02040503050406030204" pitchFamily="18" charset="0"/>
                              </a:rPr>
                              <m:t>𝑎</m:t>
                            </m:r>
                          </m:e>
                          <m:sub>
                            <m:r>
                              <a:rPr lang="en-GB" b="0" i="1">
                                <a:latin typeface="Cambria Math" panose="02040503050406030204" pitchFamily="18" charset="0"/>
                              </a:rPr>
                              <m:t>𝑘</m:t>
                            </m:r>
                          </m:sub>
                        </m:sSub>
                        <m:sSub>
                          <m:sSubPr>
                            <m:ctrlPr>
                              <a:rPr lang="en-GB" i="1">
                                <a:latin typeface="Cambria Math" panose="02040503050406030204" pitchFamily="18" charset="0"/>
                              </a:rPr>
                            </m:ctrlPr>
                          </m:sSubPr>
                          <m:e>
                            <m:r>
                              <a:rPr lang="en-GB" i="1">
                                <a:latin typeface="Cambria Math" panose="02040503050406030204" pitchFamily="18" charset="0"/>
                              </a:rPr>
                              <m:t>𝜙</m:t>
                            </m:r>
                          </m:e>
                          <m:sub>
                            <m:r>
                              <a:rPr lang="en-GB" b="0" i="1">
                                <a:latin typeface="Cambria Math" panose="02040503050406030204" pitchFamily="18" charset="0"/>
                              </a:rPr>
                              <m:t>𝑘</m:t>
                            </m:r>
                          </m:sub>
                        </m:sSub>
                        <m:r>
                          <a:rPr lang="en-GB" b="0" i="1">
                            <a:latin typeface="Cambria Math" panose="02040503050406030204" pitchFamily="18" charset="0"/>
                          </a:rPr>
                          <m:t>(</m:t>
                        </m:r>
                        <m:r>
                          <a:rPr lang="en-GB" b="0" i="1">
                            <a:latin typeface="Cambria Math" panose="02040503050406030204" pitchFamily="18" charset="0"/>
                          </a:rPr>
                          <m:t>𝑥</m:t>
                        </m:r>
                        <m:r>
                          <a:rPr lang="en-GB" b="0" i="1">
                            <a:latin typeface="Cambria Math" panose="02040503050406030204" pitchFamily="18" charset="0"/>
                          </a:rPr>
                          <m:t>)</m:t>
                        </m:r>
                      </m:e>
                    </m:nary>
                  </m:oMath>
                </a14:m>
                <a:r>
                  <a:rPr lang="en-GB"/>
                  <a:t>  </a:t>
                </a:r>
                <a:r>
                  <a:rPr lang="en-GB" sz="1400"/>
                  <a:t>[1]</a:t>
                </a:r>
              </a:p>
              <a:p>
                <a:pPr marL="0" indent="0">
                  <a:buNone/>
                </a:pPr>
                <a:endParaRPr lang="en-GB"/>
              </a:p>
              <a:p>
                <a:pPr marL="0" indent="0">
                  <a:buNone/>
                </a:pPr>
                <a:r>
                  <a:rPr lang="en-GB"/>
                  <a:t>Goal: Find </a:t>
                </a:r>
                <a14:m>
                  <m:oMath xmlns:m="http://schemas.openxmlformats.org/officeDocument/2006/math">
                    <m:sSub>
                      <m:sSubPr>
                        <m:ctrlPr>
                          <a:rPr lang="en-GB" i="1">
                            <a:latin typeface="Cambria Math" panose="02040503050406030204" pitchFamily="18" charset="0"/>
                          </a:rPr>
                        </m:ctrlPr>
                      </m:sSubPr>
                      <m:e>
                        <m:r>
                          <a:rPr lang="en-GB" b="0" i="1">
                            <a:latin typeface="Cambria Math" panose="02040503050406030204" pitchFamily="18" charset="0"/>
                          </a:rPr>
                          <m:t>𝑎</m:t>
                        </m:r>
                      </m:e>
                      <m:sub>
                        <m:r>
                          <a:rPr lang="en-GB" b="0" i="1">
                            <a:latin typeface="Cambria Math" panose="02040503050406030204" pitchFamily="18" charset="0"/>
                          </a:rPr>
                          <m:t>𝑘</m:t>
                        </m:r>
                      </m:sub>
                    </m:sSub>
                  </m:oMath>
                </a14:m>
                <a:r>
                  <a:rPr lang="en-GB"/>
                  <a:t> by </a:t>
                </a:r>
                <a:r>
                  <a:rPr lang="en-GB" b="1"/>
                  <a:t>forcing</a:t>
                </a:r>
                <a:r>
                  <a:rPr lang="en-GB"/>
                  <a:t> our solution to satisfy the ODE at certain points. </a:t>
                </a:r>
              </a:p>
              <a:p>
                <a:pPr marL="0" indent="0">
                  <a:buNone/>
                </a:pPr>
                <a:r>
                  <a:rPr lang="en-GB" sz="2400" i="1"/>
                  <a:t>(Collocation points)</a:t>
                </a:r>
              </a:p>
              <a:p>
                <a:pPr marL="0" indent="0">
                  <a:buNone/>
                </a:pPr>
                <a:endParaRPr lang="en-GB"/>
              </a:p>
              <a:p>
                <a:pPr marL="0" indent="0">
                  <a:buNone/>
                </a:pPr>
                <a:r>
                  <a:rPr lang="en-GB"/>
                  <a:t>We can make </a:t>
                </a:r>
                <a:r>
                  <a:rPr lang="en-GB" b="1"/>
                  <a:t>better solutions </a:t>
                </a:r>
                <a:r>
                  <a:rPr lang="en-GB"/>
                  <a:t>by using different basis functions (</a:t>
                </a:r>
                <a14:m>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𝜙</m:t>
                        </m:r>
                      </m:e>
                      <m:sub>
                        <m:r>
                          <a:rPr lang="en-GB" i="1">
                            <a:latin typeface="Cambria Math" panose="02040503050406030204" pitchFamily="18" charset="0"/>
                          </a:rPr>
                          <m:t>𝑘</m:t>
                        </m:r>
                      </m:sub>
                    </m:sSub>
                    <m:r>
                      <a:rPr lang="en-GB" b="0" i="1">
                        <a:latin typeface="Cambria Math" panose="02040503050406030204" pitchFamily="18" charset="0"/>
                      </a:rPr>
                      <m:t>(</m:t>
                    </m:r>
                    <m:r>
                      <a:rPr lang="en-GB" b="0" i="1">
                        <a:latin typeface="Cambria Math" panose="02040503050406030204" pitchFamily="18" charset="0"/>
                      </a:rPr>
                      <m:t>𝑥</m:t>
                    </m:r>
                    <m:r>
                      <a:rPr lang="en-GB" b="0" i="1">
                        <a:latin typeface="Cambria Math" panose="02040503050406030204" pitchFamily="18" charset="0"/>
                      </a:rPr>
                      <m:t>)</m:t>
                    </m:r>
                  </m:oMath>
                </a14:m>
                <a:r>
                  <a:rPr lang="en-GB"/>
                  <a:t>)</a:t>
                </a:r>
              </a:p>
              <a:p>
                <a:pPr marL="0" indent="0">
                  <a:buNone/>
                </a:pPr>
                <a:r>
                  <a:rPr lang="en-GB" sz="2400" i="1"/>
                  <a:t>(e.g. Chebyshev Polynomials)</a:t>
                </a:r>
              </a:p>
              <a:p>
                <a:pPr marL="0" indent="0">
                  <a:buNone/>
                </a:pPr>
                <a:endParaRPr lang="en-GB" sz="2000"/>
              </a:p>
            </p:txBody>
          </p:sp>
        </mc:Choice>
        <mc:Fallback>
          <p:sp>
            <p:nvSpPr>
              <p:cNvPr id="3" name="Content Placeholder 2">
                <a:extLst>
                  <a:ext uri="{FF2B5EF4-FFF2-40B4-BE49-F238E27FC236}">
                    <a16:creationId xmlns:a16="http://schemas.microsoft.com/office/drawing/2014/main" id="{0FB21105-7D26-10F3-3724-C465E3C3A1ED}"/>
                  </a:ext>
                </a:extLst>
              </p:cNvPr>
              <p:cNvSpPr>
                <a:spLocks noGrp="1" noRot="1" noChangeAspect="1" noMove="1" noResize="1" noEditPoints="1" noAdjustHandles="1" noChangeArrowheads="1" noChangeShapeType="1" noTextEdit="1"/>
              </p:cNvSpPr>
              <p:nvPr>
                <p:ph idx="1"/>
              </p:nvPr>
            </p:nvSpPr>
            <p:spPr>
              <a:xfrm>
                <a:off x="4810259" y="649480"/>
                <a:ext cx="6555347" cy="5546047"/>
              </a:xfrm>
              <a:blipFill>
                <a:blip r:embed="rId3"/>
                <a:stretch>
                  <a:fillRect l="-1860" t="-1540"/>
                </a:stretch>
              </a:blipFill>
            </p:spPr>
            <p:txBody>
              <a:bodyPr/>
              <a:lstStyle/>
              <a:p>
                <a:r>
                  <a:rPr lang="en-US">
                    <a:noFill/>
                  </a:rPr>
                  <a:t> </a:t>
                </a:r>
              </a:p>
            </p:txBody>
          </p:sp>
        </mc:Fallback>
      </mc:AlternateContent>
    </p:spTree>
    <p:extLst>
      <p:ext uri="{BB962C8B-B14F-4D97-AF65-F5344CB8AC3E}">
        <p14:creationId xmlns:p14="http://schemas.microsoft.com/office/powerpoint/2010/main" val="24683246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8" name="Rectangle 57">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Shape 65">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8" name="Rectangle 67">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7C503C-BAF5-7AF1-C234-C99F797B55DD}"/>
              </a:ext>
            </a:extLst>
          </p:cNvPr>
          <p:cNvSpPr>
            <a:spLocks noGrp="1"/>
          </p:cNvSpPr>
          <p:nvPr>
            <p:ph type="title"/>
          </p:nvPr>
        </p:nvSpPr>
        <p:spPr>
          <a:xfrm>
            <a:off x="466722" y="586855"/>
            <a:ext cx="3201366" cy="3387497"/>
          </a:xfrm>
        </p:spPr>
        <p:txBody>
          <a:bodyPr anchor="b">
            <a:normAutofit/>
          </a:bodyPr>
          <a:lstStyle/>
          <a:p>
            <a:pPr algn="r"/>
            <a:r>
              <a:rPr lang="en-GB" sz="4000">
                <a:solidFill>
                  <a:srgbClr val="FFFFFF"/>
                </a:solidFill>
              </a:rPr>
              <a:t>The Problem with Spectral Methods</a:t>
            </a:r>
          </a:p>
        </p:txBody>
      </p:sp>
      <p:graphicFrame>
        <p:nvGraphicFramePr>
          <p:cNvPr id="39" name="Content Placeholder 2">
            <a:extLst>
              <a:ext uri="{FF2B5EF4-FFF2-40B4-BE49-F238E27FC236}">
                <a16:creationId xmlns:a16="http://schemas.microsoft.com/office/drawing/2014/main" id="{0E7899F5-77C9-DA67-16B3-9FC820F3AB80}"/>
              </a:ext>
            </a:extLst>
          </p:cNvPr>
          <p:cNvGraphicFramePr>
            <a:graphicFrameLocks noGrp="1"/>
          </p:cNvGraphicFramePr>
          <p:nvPr>
            <p:ph idx="1"/>
            <p:extLst>
              <p:ext uri="{D42A27DB-BD31-4B8C-83A1-F6EECF244321}">
                <p14:modId xmlns:p14="http://schemas.microsoft.com/office/powerpoint/2010/main" val="3121999077"/>
              </p:ext>
            </p:extLst>
          </p:nvPr>
        </p:nvGraphicFramePr>
        <p:xfrm>
          <a:off x="4581727" y="649480"/>
          <a:ext cx="7067348" cy="55460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045634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Title 1">
                <a:extLst>
                  <a:ext uri="{FF2B5EF4-FFF2-40B4-BE49-F238E27FC236}">
                    <a16:creationId xmlns:a16="http://schemas.microsoft.com/office/drawing/2014/main" id="{E69131F6-15E4-2413-6F48-E75B36521DD8}"/>
                  </a:ext>
                </a:extLst>
              </p:cNvPr>
              <p:cNvSpPr>
                <a:spLocks noGrp="1"/>
              </p:cNvSpPr>
              <p:nvPr>
                <p:ph type="title"/>
              </p:nvPr>
            </p:nvSpPr>
            <p:spPr>
              <a:xfrm>
                <a:off x="762001" y="5074024"/>
                <a:ext cx="10109199" cy="598032"/>
              </a:xfrm>
            </p:spPr>
            <p:txBody>
              <a:bodyPr vert="horz" lIns="91440" tIns="45720" rIns="91440" bIns="45720" rtlCol="0" anchor="ctr">
                <a:normAutofit/>
              </a:bodyPr>
              <a:lstStyle/>
              <a:p>
                <a:r>
                  <a:rPr lang="en-US" sz="2300" kern="1200">
                    <a:solidFill>
                      <a:schemeClr val="tx1"/>
                    </a:solidFill>
                    <a:latin typeface="+mj-lt"/>
                    <a:ea typeface="+mj-ea"/>
                    <a:cs typeface="+mj-cs"/>
                  </a:rPr>
                  <a:t>Example of </a:t>
                </a:r>
                <a:r>
                  <a:rPr lang="en-US" sz="2300" i="1" kern="1200">
                    <a:solidFill>
                      <a:schemeClr val="tx1"/>
                    </a:solidFill>
                    <a:latin typeface="+mj-lt"/>
                    <a:ea typeface="+mj-ea"/>
                    <a:cs typeface="+mj-cs"/>
                  </a:rPr>
                  <a:t>Aliasing</a:t>
                </a:r>
                <a:r>
                  <a:rPr lang="en-US" sz="2300" kern="1200">
                    <a:solidFill>
                      <a:schemeClr val="tx1"/>
                    </a:solidFill>
                    <a:latin typeface="+mj-lt"/>
                    <a:ea typeface="+mj-ea"/>
                    <a:cs typeface="+mj-cs"/>
                  </a:rPr>
                  <a:t> when solving: </a:t>
                </a:r>
                <a14:m>
                  <m:oMath xmlns:m="http://schemas.openxmlformats.org/officeDocument/2006/math">
                    <m:r>
                      <a:rPr lang="en-US" sz="2300" b="0" i="1" kern="1200">
                        <a:solidFill>
                          <a:schemeClr val="tx1"/>
                        </a:solidFill>
                        <a:latin typeface="Cambria Math" panose="02040503050406030204" pitchFamily="18" charset="0"/>
                        <a:ea typeface="+mj-ea"/>
                        <a:cs typeface="+mj-cs"/>
                      </a:rPr>
                      <m:t>𝑦</m:t>
                    </m:r>
                    <m:f>
                      <m:fPr>
                        <m:ctrlPr>
                          <a:rPr lang="en-US" sz="2300" i="1" kern="1200">
                            <a:solidFill>
                              <a:schemeClr val="tx1"/>
                            </a:solidFill>
                            <a:latin typeface="Cambria Math" panose="02040503050406030204" pitchFamily="18" charset="0"/>
                            <a:ea typeface="+mj-ea"/>
                            <a:cs typeface="+mj-cs"/>
                          </a:rPr>
                        </m:ctrlPr>
                      </m:fPr>
                      <m:num>
                        <m:r>
                          <a:rPr lang="en-US" sz="2300" i="1" kern="1200">
                            <a:solidFill>
                              <a:schemeClr val="tx1"/>
                            </a:solidFill>
                            <a:latin typeface="Cambria Math" panose="02040503050406030204" pitchFamily="18" charset="0"/>
                            <a:ea typeface="+mj-ea"/>
                            <a:cs typeface="+mj-cs"/>
                          </a:rPr>
                          <m:t>𝑑𝑦</m:t>
                        </m:r>
                      </m:num>
                      <m:den>
                        <m:r>
                          <a:rPr lang="en-US" sz="2300" i="1" kern="1200">
                            <a:solidFill>
                              <a:schemeClr val="tx1"/>
                            </a:solidFill>
                            <a:latin typeface="Cambria Math" panose="02040503050406030204" pitchFamily="18" charset="0"/>
                            <a:ea typeface="+mj-ea"/>
                            <a:cs typeface="+mj-cs"/>
                          </a:rPr>
                          <m:t>𝑑𝑥</m:t>
                        </m:r>
                      </m:den>
                    </m:f>
                    <m:r>
                      <a:rPr lang="en-US" sz="2300" b="0" i="1" kern="1200">
                        <a:solidFill>
                          <a:schemeClr val="tx1"/>
                        </a:solidFill>
                        <a:latin typeface="Cambria Math" panose="02040503050406030204" pitchFamily="18" charset="0"/>
                        <a:ea typeface="+mj-ea"/>
                        <a:cs typeface="+mj-cs"/>
                      </a:rPr>
                      <m:t>=</m:t>
                    </m:r>
                    <m:r>
                      <a:rPr lang="en-US" sz="2300" b="0" i="1" kern="1200">
                        <a:solidFill>
                          <a:schemeClr val="tx1"/>
                        </a:solidFill>
                        <a:latin typeface="Cambria Math" panose="02040503050406030204" pitchFamily="18" charset="0"/>
                        <a:ea typeface="+mj-ea"/>
                        <a:cs typeface="+mj-cs"/>
                      </a:rPr>
                      <m:t>𝑥</m:t>
                    </m:r>
                  </m:oMath>
                </a14:m>
                <a:r>
                  <a:rPr lang="en-US" sz="2300" kern="1200">
                    <a:solidFill>
                      <a:schemeClr val="tx1"/>
                    </a:solidFill>
                    <a:latin typeface="+mj-lt"/>
                    <a:ea typeface="+mj-ea"/>
                    <a:cs typeface="+mj-cs"/>
                  </a:rPr>
                  <a:t> </a:t>
                </a:r>
                <a:r>
                  <a:rPr lang="en-US" sz="2300"/>
                  <a:t>and </a:t>
                </a:r>
                <a14:m>
                  <m:oMath xmlns:m="http://schemas.openxmlformats.org/officeDocument/2006/math">
                    <m:r>
                      <a:rPr lang="en-US" sz="2300" i="1" kern="1200">
                        <a:solidFill>
                          <a:schemeClr val="tx1"/>
                        </a:solidFill>
                        <a:latin typeface="Cambria Math" panose="02040503050406030204" pitchFamily="18" charset="0"/>
                        <a:ea typeface="+mj-ea"/>
                        <a:cs typeface="+mj-cs"/>
                      </a:rPr>
                      <m:t>𝑦</m:t>
                    </m:r>
                    <m:d>
                      <m:dPr>
                        <m:ctrlPr>
                          <a:rPr lang="en-US" sz="2300" i="1" kern="1200">
                            <a:solidFill>
                              <a:schemeClr val="tx1"/>
                            </a:solidFill>
                            <a:latin typeface="Cambria Math" panose="02040503050406030204" pitchFamily="18" charset="0"/>
                            <a:ea typeface="+mj-ea"/>
                            <a:cs typeface="+mj-cs"/>
                          </a:rPr>
                        </m:ctrlPr>
                      </m:dPr>
                      <m:e>
                        <m:r>
                          <a:rPr lang="en-US" sz="2300" i="1" kern="1200">
                            <a:solidFill>
                              <a:schemeClr val="tx1"/>
                            </a:solidFill>
                            <a:latin typeface="Cambria Math" panose="02040503050406030204" pitchFamily="18" charset="0"/>
                            <a:ea typeface="+mj-ea"/>
                            <a:cs typeface="+mj-cs"/>
                          </a:rPr>
                          <m:t>0</m:t>
                        </m:r>
                      </m:e>
                    </m:d>
                    <m:r>
                      <a:rPr lang="en-US" sz="2300" i="1" kern="1200">
                        <a:solidFill>
                          <a:schemeClr val="tx1"/>
                        </a:solidFill>
                        <a:latin typeface="Cambria Math" panose="02040503050406030204" pitchFamily="18" charset="0"/>
                        <a:ea typeface="+mj-ea"/>
                        <a:cs typeface="+mj-cs"/>
                      </a:rPr>
                      <m:t>=1</m:t>
                    </m:r>
                  </m:oMath>
                </a14:m>
                <a:endParaRPr lang="en-US" sz="2300" kern="1200">
                  <a:solidFill>
                    <a:schemeClr val="tx1"/>
                  </a:solidFill>
                  <a:latin typeface="+mj-lt"/>
                  <a:ea typeface="+mj-ea"/>
                  <a:cs typeface="+mj-cs"/>
                </a:endParaRPr>
              </a:p>
            </p:txBody>
          </p:sp>
        </mc:Choice>
        <mc:Fallback>
          <p:sp>
            <p:nvSpPr>
              <p:cNvPr id="2" name="Title 1">
                <a:extLst>
                  <a:ext uri="{FF2B5EF4-FFF2-40B4-BE49-F238E27FC236}">
                    <a16:creationId xmlns:a16="http://schemas.microsoft.com/office/drawing/2014/main" id="{E69131F6-15E4-2413-6F48-E75B36521DD8}"/>
                  </a:ext>
                </a:extLst>
              </p:cNvPr>
              <p:cNvSpPr>
                <a:spLocks noGrp="1" noRot="1" noChangeAspect="1" noMove="1" noResize="1" noEditPoints="1" noAdjustHandles="1" noChangeArrowheads="1" noChangeShapeType="1" noTextEdit="1"/>
              </p:cNvSpPr>
              <p:nvPr>
                <p:ph type="title"/>
              </p:nvPr>
            </p:nvSpPr>
            <p:spPr>
              <a:xfrm>
                <a:off x="762001" y="5074024"/>
                <a:ext cx="10109199" cy="598032"/>
              </a:xfrm>
              <a:blipFill>
                <a:blip r:embed="rId2"/>
                <a:stretch>
                  <a:fillRect l="-844" b="-8163"/>
                </a:stretch>
              </a:blipFill>
            </p:spPr>
            <p:txBody>
              <a:bodyPr/>
              <a:lstStyle/>
              <a:p>
                <a:r>
                  <a:rPr lang="en-US">
                    <a:noFill/>
                  </a:rPr>
                  <a:t> </a:t>
                </a:r>
              </a:p>
            </p:txBody>
          </p:sp>
        </mc:Fallback>
      </mc:AlternateContent>
      <p:sp>
        <p:nvSpPr>
          <p:cNvPr id="9" name="Rectangle 8">
            <a:extLst>
              <a:ext uri="{FF2B5EF4-FFF2-40B4-BE49-F238E27FC236}">
                <a16:creationId xmlns:a16="http://schemas.microsoft.com/office/drawing/2014/main" id="{5E395AE0-8789-FAD6-A987-32E65C1851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4390253"/>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of a function&#10;&#10;Description automatically generated with medium confidence">
            <a:extLst>
              <a:ext uri="{FF2B5EF4-FFF2-40B4-BE49-F238E27FC236}">
                <a16:creationId xmlns:a16="http://schemas.microsoft.com/office/drawing/2014/main" id="{3A7C2B53-0667-48F3-3BA1-CDBD5EE448B9}"/>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86065" y="496960"/>
            <a:ext cx="9046811" cy="3392553"/>
          </a:xfrm>
          <a:prstGeom prst="rect">
            <a:avLst/>
          </a:prstGeom>
        </p:spPr>
      </p:pic>
      <p:cxnSp>
        <p:nvCxnSpPr>
          <p:cNvPr id="11" name="Straight Connector 10">
            <a:extLst>
              <a:ext uri="{FF2B5EF4-FFF2-40B4-BE49-F238E27FC236}">
                <a16:creationId xmlns:a16="http://schemas.microsoft.com/office/drawing/2014/main" id="{7667AA61-5C27-F30F-D229-06CBE5709F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1" y="4811517"/>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6C4DA9C0-2E1D-9533-EA90-86A9ED405277}"/>
              </a:ext>
            </a:extLst>
          </p:cNvPr>
          <p:cNvSpPr txBox="1"/>
          <p:nvPr/>
        </p:nvSpPr>
        <p:spPr>
          <a:xfrm>
            <a:off x="1586065" y="3889513"/>
            <a:ext cx="8920909" cy="523220"/>
          </a:xfrm>
          <a:prstGeom prst="rect">
            <a:avLst/>
          </a:prstGeom>
          <a:noFill/>
        </p:spPr>
        <p:txBody>
          <a:bodyPr wrap="square" rtlCol="0">
            <a:spAutoFit/>
          </a:bodyPr>
          <a:lstStyle/>
          <a:p>
            <a:r>
              <a:rPr lang="en-GB" sz="1400" i="1"/>
              <a:t>Figure 1: (Left) Shows 3 approximate solutions. (Right) Shows those solutions put into the ODE. Both cases the red line is the exact solution. The points marked on are the boundary conditions (left) and collocation points (right) respectively.</a:t>
            </a:r>
          </a:p>
        </p:txBody>
      </p:sp>
    </p:spTree>
    <p:extLst>
      <p:ext uri="{BB962C8B-B14F-4D97-AF65-F5344CB8AC3E}">
        <p14:creationId xmlns:p14="http://schemas.microsoft.com/office/powerpoint/2010/main" val="2872160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6" name="Rectangle 195">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8" name="Rectangle 197">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199">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Rectangle 201">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Rectangle 203">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Freeform: Shape 205">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8" name="Rectangle 207">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3439A0-B49A-94E6-E930-1732867F82A1}"/>
              </a:ext>
            </a:extLst>
          </p:cNvPr>
          <p:cNvSpPr>
            <a:spLocks noGrp="1"/>
          </p:cNvSpPr>
          <p:nvPr>
            <p:ph type="title"/>
          </p:nvPr>
        </p:nvSpPr>
        <p:spPr>
          <a:xfrm>
            <a:off x="125186" y="586854"/>
            <a:ext cx="3775787" cy="3593260"/>
          </a:xfrm>
        </p:spPr>
        <p:txBody>
          <a:bodyPr anchor="b">
            <a:normAutofit/>
          </a:bodyPr>
          <a:lstStyle/>
          <a:p>
            <a:pPr algn="r"/>
            <a:r>
              <a:rPr lang="en-GB" sz="2900" b="1">
                <a:solidFill>
                  <a:srgbClr val="FFFFFF"/>
                </a:solidFill>
              </a:rPr>
              <a:t>How can we do this on a Non-Linear ODE?</a:t>
            </a:r>
            <a:br>
              <a:rPr lang="en-GB" sz="2900" b="1">
                <a:solidFill>
                  <a:srgbClr val="FFFFFF"/>
                </a:solidFill>
              </a:rPr>
            </a:br>
            <a:br>
              <a:rPr lang="en-GB" sz="3100">
                <a:solidFill>
                  <a:srgbClr val="FFFFFF"/>
                </a:solidFill>
              </a:rPr>
            </a:br>
            <a:r>
              <a:rPr lang="en-GB" sz="3100" i="1" err="1">
                <a:solidFill>
                  <a:srgbClr val="FFFFFF"/>
                </a:solidFill>
              </a:rPr>
              <a:t>Quasilinearization</a:t>
            </a:r>
            <a:r>
              <a:rPr lang="en-GB" sz="3100" i="1">
                <a:solidFill>
                  <a:srgbClr val="FFFFFF"/>
                </a:solidFill>
              </a:rPr>
              <a:t> Method (QLM)</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B5B1B758-1DF6-E53A-FE61-90EFDE99DD96}"/>
                  </a:ext>
                </a:extLst>
              </p:cNvPr>
              <p:cNvSpPr>
                <a:spLocks noGrp="1"/>
              </p:cNvSpPr>
              <p:nvPr>
                <p:ph idx="1"/>
              </p:nvPr>
            </p:nvSpPr>
            <p:spPr>
              <a:xfrm>
                <a:off x="4833183" y="-760356"/>
                <a:ext cx="6560404" cy="5246803"/>
              </a:xfrm>
            </p:spPr>
            <p:txBody>
              <a:bodyPr anchor="ctr">
                <a:normAutofit/>
              </a:bodyPr>
              <a:lstStyle/>
              <a:p>
                <a:pPr marL="457200" indent="-457200">
                  <a:buFont typeface="+mj-lt"/>
                  <a:buAutoNum type="arabicPeriod"/>
                </a:pPr>
                <a:r>
                  <a:rPr lang="en-GB" sz="2000"/>
                  <a:t>Rewrite ODE as </a:t>
                </a:r>
                <a14:m>
                  <m:oMath xmlns:m="http://schemas.openxmlformats.org/officeDocument/2006/math">
                    <m:r>
                      <a:rPr lang="en-GB" sz="2000" i="1">
                        <a:latin typeface="Cambria Math" panose="02040503050406030204" pitchFamily="18" charset="0"/>
                      </a:rPr>
                      <m:t>𝐿</m:t>
                    </m:r>
                    <m:r>
                      <a:rPr lang="en-GB" sz="2000" i="1">
                        <a:latin typeface="Cambria Math" panose="02040503050406030204" pitchFamily="18" charset="0"/>
                      </a:rPr>
                      <m:t>(</m:t>
                    </m:r>
                    <m:r>
                      <a:rPr lang="en-GB" sz="2000" i="1">
                        <a:latin typeface="Cambria Math" panose="02040503050406030204" pitchFamily="18" charset="0"/>
                      </a:rPr>
                      <m:t>𝑦</m:t>
                    </m:r>
                    <m:r>
                      <a:rPr lang="en-GB" sz="2000" i="1">
                        <a:latin typeface="Cambria Math" panose="02040503050406030204" pitchFamily="18" charset="0"/>
                      </a:rPr>
                      <m:t>(</m:t>
                    </m:r>
                    <m:r>
                      <a:rPr lang="en-GB" sz="2000" i="1">
                        <a:latin typeface="Cambria Math" panose="02040503050406030204" pitchFamily="18" charset="0"/>
                      </a:rPr>
                      <m:t>𝑥</m:t>
                    </m:r>
                    <m:r>
                      <a:rPr lang="en-GB" sz="2000" i="1">
                        <a:latin typeface="Cambria Math" panose="02040503050406030204" pitchFamily="18" charset="0"/>
                      </a:rPr>
                      <m:t>))=</m:t>
                    </m:r>
                    <m:r>
                      <a:rPr lang="en-GB" sz="2000" i="1">
                        <a:latin typeface="Cambria Math" panose="02040503050406030204" pitchFamily="18" charset="0"/>
                      </a:rPr>
                      <m:t>𝑓</m:t>
                    </m:r>
                    <m:d>
                      <m:dPr>
                        <m:ctrlPr>
                          <a:rPr lang="en-GB" sz="2000" i="1">
                            <a:latin typeface="Cambria Math" panose="02040503050406030204" pitchFamily="18" charset="0"/>
                          </a:rPr>
                        </m:ctrlPr>
                      </m:dPr>
                      <m:e>
                        <m:r>
                          <a:rPr lang="en-GB" sz="2000" i="1">
                            <a:latin typeface="Cambria Math" panose="02040503050406030204" pitchFamily="18" charset="0"/>
                          </a:rPr>
                          <m:t>𝑦</m:t>
                        </m:r>
                        <m:d>
                          <m:dPr>
                            <m:ctrlPr>
                              <a:rPr lang="en-GB" sz="2000" i="1">
                                <a:latin typeface="Cambria Math" panose="02040503050406030204" pitchFamily="18" charset="0"/>
                              </a:rPr>
                            </m:ctrlPr>
                          </m:dPr>
                          <m:e>
                            <m:r>
                              <a:rPr lang="en-GB" sz="2000" i="1">
                                <a:latin typeface="Cambria Math" panose="02040503050406030204" pitchFamily="18" charset="0"/>
                              </a:rPr>
                              <m:t>𝑥</m:t>
                            </m:r>
                          </m:e>
                        </m:d>
                      </m:e>
                    </m:d>
                  </m:oMath>
                </a14:m>
                <a:r>
                  <a:rPr lang="en-GB" sz="2000"/>
                  <a:t> with:</a:t>
                </a:r>
              </a:p>
              <a:p>
                <a:pPr marL="0" indent="0">
                  <a:buNone/>
                </a:pPr>
                <a:r>
                  <a:rPr lang="en-GB" sz="2000"/>
                  <a:t>	L – </a:t>
                </a:r>
                <a:r>
                  <a:rPr lang="en-GB" sz="2000" b="1"/>
                  <a:t>Linear</a:t>
                </a:r>
                <a:r>
                  <a:rPr lang="en-GB" sz="2000"/>
                  <a:t>, f – </a:t>
                </a:r>
                <a:r>
                  <a:rPr lang="en-GB" sz="2000" b="1"/>
                  <a:t>Non-Linear</a:t>
                </a:r>
                <a:r>
                  <a:rPr lang="en-GB" sz="2000"/>
                  <a:t> 		</a:t>
                </a:r>
                <a:r>
                  <a:rPr lang="en-GB" sz="1800"/>
                  <a:t>[2]</a:t>
                </a:r>
              </a:p>
              <a:p>
                <a:pPr marL="457200" indent="-457200">
                  <a:buFont typeface="+mj-lt"/>
                  <a:buAutoNum type="arabicPeriod" startAt="2"/>
                </a:pPr>
                <a:r>
                  <a:rPr lang="en-GB" sz="2000"/>
                  <a:t>Decide a reasonably good solution </a:t>
                </a:r>
                <a14:m>
                  <m:oMath xmlns:m="http://schemas.openxmlformats.org/officeDocument/2006/math">
                    <m:sSub>
                      <m:sSubPr>
                        <m:ctrlPr>
                          <a:rPr lang="en-GB" sz="2000" i="1" smtClean="0">
                            <a:latin typeface="Cambria Math" panose="02040503050406030204" pitchFamily="18" charset="0"/>
                          </a:rPr>
                        </m:ctrlPr>
                      </m:sSubPr>
                      <m:e>
                        <m:r>
                          <a:rPr lang="en-GB" sz="2000" b="0" i="1">
                            <a:latin typeface="Cambria Math" panose="02040503050406030204" pitchFamily="18" charset="0"/>
                          </a:rPr>
                          <m:t>𝑦</m:t>
                        </m:r>
                      </m:e>
                      <m:sub>
                        <m:r>
                          <a:rPr lang="en-GB" sz="2000" b="0" i="1">
                            <a:latin typeface="Cambria Math" panose="02040503050406030204" pitchFamily="18" charset="0"/>
                          </a:rPr>
                          <m:t>𝑖</m:t>
                        </m:r>
                      </m:sub>
                    </m:sSub>
                    <m:r>
                      <a:rPr lang="en-GB" sz="2000" b="0" i="1">
                        <a:latin typeface="Cambria Math" panose="02040503050406030204" pitchFamily="18" charset="0"/>
                      </a:rPr>
                      <m:t>(</m:t>
                    </m:r>
                    <m:r>
                      <a:rPr lang="en-GB" sz="2000" b="0" i="1">
                        <a:latin typeface="Cambria Math" panose="02040503050406030204" pitchFamily="18" charset="0"/>
                      </a:rPr>
                      <m:t>𝑥</m:t>
                    </m:r>
                    <m:r>
                      <a:rPr lang="en-GB" sz="2000" b="0" i="1">
                        <a:latin typeface="Cambria Math" panose="02040503050406030204" pitchFamily="18" charset="0"/>
                      </a:rPr>
                      <m:t>)</m:t>
                    </m:r>
                  </m:oMath>
                </a14:m>
                <a:r>
                  <a:rPr lang="en-GB" sz="2000"/>
                  <a:t> </a:t>
                </a:r>
              </a:p>
              <a:p>
                <a:pPr marL="457200" indent="-457200">
                  <a:buFont typeface="+mj-lt"/>
                  <a:buAutoNum type="arabicPeriod" startAt="2"/>
                </a:pPr>
                <a:r>
                  <a:rPr lang="en-GB" sz="2000"/>
                  <a:t>Find a </a:t>
                </a:r>
                <a14:m>
                  <m:oMath xmlns:m="http://schemas.openxmlformats.org/officeDocument/2006/math">
                    <m:sSup>
                      <m:sSupPr>
                        <m:ctrlPr>
                          <a:rPr lang="en-GB" sz="2000" i="1" smtClean="0">
                            <a:latin typeface="Cambria Math" panose="02040503050406030204" pitchFamily="18" charset="0"/>
                          </a:rPr>
                        </m:ctrlPr>
                      </m:sSupPr>
                      <m:e>
                        <m:r>
                          <a:rPr lang="en-GB" sz="2000" b="0" i="1" smtClean="0">
                            <a:latin typeface="Cambria Math" panose="02040503050406030204" pitchFamily="18" charset="0"/>
                          </a:rPr>
                          <m:t>1</m:t>
                        </m:r>
                      </m:e>
                      <m:sup>
                        <m:r>
                          <a:rPr lang="en-GB" sz="2000" b="0" i="1" smtClean="0">
                            <a:latin typeface="Cambria Math" panose="02040503050406030204" pitchFamily="18" charset="0"/>
                          </a:rPr>
                          <m:t>𝑠𝑡</m:t>
                        </m:r>
                      </m:sup>
                    </m:sSup>
                  </m:oMath>
                </a14:m>
                <a:r>
                  <a:rPr lang="en-GB" sz="2000"/>
                  <a:t> </a:t>
                </a:r>
                <a:r>
                  <a:rPr lang="en-GB" sz="2000" i="1"/>
                  <a:t>order Functional Taylor</a:t>
                </a:r>
                <a:r>
                  <a:rPr lang="en-GB" sz="2000"/>
                  <a:t> </a:t>
                </a:r>
                <a:r>
                  <a:rPr lang="en-GB" sz="2000" i="1"/>
                  <a:t>Series</a:t>
                </a:r>
                <a:r>
                  <a:rPr lang="en-GB" sz="2000"/>
                  <a:t> of </a:t>
                </a:r>
                <a14:m>
                  <m:oMath xmlns:m="http://schemas.openxmlformats.org/officeDocument/2006/math">
                    <m:r>
                      <a:rPr lang="en-GB" sz="2000" i="1">
                        <a:latin typeface="Cambria Math" panose="02040503050406030204" pitchFamily="18" charset="0"/>
                      </a:rPr>
                      <m:t>𝑓</m:t>
                    </m:r>
                    <m:r>
                      <a:rPr lang="en-GB" sz="2000" i="1">
                        <a:latin typeface="Cambria Math" panose="02040503050406030204" pitchFamily="18" charset="0"/>
                      </a:rPr>
                      <m:t>(</m:t>
                    </m:r>
                    <m:r>
                      <a:rPr lang="en-GB" sz="2000" i="1">
                        <a:latin typeface="Cambria Math" panose="02040503050406030204" pitchFamily="18" charset="0"/>
                      </a:rPr>
                      <m:t>𝑦</m:t>
                    </m:r>
                    <m:r>
                      <a:rPr lang="en-GB" sz="2000" i="1">
                        <a:latin typeface="Cambria Math" panose="02040503050406030204" pitchFamily="18" charset="0"/>
                      </a:rPr>
                      <m:t>(</m:t>
                    </m:r>
                    <m:r>
                      <a:rPr lang="en-GB" sz="2000" i="1">
                        <a:latin typeface="Cambria Math" panose="02040503050406030204" pitchFamily="18" charset="0"/>
                      </a:rPr>
                      <m:t>𝑥</m:t>
                    </m:r>
                    <m:r>
                      <a:rPr lang="en-GB" sz="2000" i="1">
                        <a:latin typeface="Cambria Math" panose="02040503050406030204" pitchFamily="18" charset="0"/>
                      </a:rPr>
                      <m:t>)) </m:t>
                    </m:r>
                  </m:oMath>
                </a14:m>
                <a:r>
                  <a:rPr lang="en-GB" sz="2000"/>
                  <a:t>about the point </a:t>
                </a:r>
                <a14:m>
                  <m:oMath xmlns:m="http://schemas.openxmlformats.org/officeDocument/2006/math">
                    <m:sSub>
                      <m:sSubPr>
                        <m:ctrlPr>
                          <a:rPr lang="en-GB" sz="2000" i="1">
                            <a:latin typeface="Cambria Math" panose="02040503050406030204" pitchFamily="18" charset="0"/>
                          </a:rPr>
                        </m:ctrlPr>
                      </m:sSubPr>
                      <m:e>
                        <m:r>
                          <a:rPr lang="en-GB" sz="2000" b="0" i="1">
                            <a:latin typeface="Cambria Math" panose="02040503050406030204" pitchFamily="18" charset="0"/>
                          </a:rPr>
                          <m:t>𝑦</m:t>
                        </m:r>
                      </m:e>
                      <m:sub>
                        <m:r>
                          <a:rPr lang="en-GB" sz="2000" b="0" i="1">
                            <a:latin typeface="Cambria Math" panose="02040503050406030204" pitchFamily="18" charset="0"/>
                          </a:rPr>
                          <m:t>𝑖</m:t>
                        </m:r>
                      </m:sub>
                    </m:sSub>
                    <m:r>
                      <a:rPr lang="en-GB" sz="2000" b="0" i="1">
                        <a:latin typeface="Cambria Math" panose="02040503050406030204" pitchFamily="18" charset="0"/>
                      </a:rPr>
                      <m:t>(</m:t>
                    </m:r>
                    <m:r>
                      <a:rPr lang="en-GB" sz="2000" b="0" i="1">
                        <a:latin typeface="Cambria Math" panose="02040503050406030204" pitchFamily="18" charset="0"/>
                      </a:rPr>
                      <m:t>𝑥</m:t>
                    </m:r>
                    <m:r>
                      <a:rPr lang="en-GB" sz="2000" b="0" i="1">
                        <a:latin typeface="Cambria Math" panose="02040503050406030204" pitchFamily="18" charset="0"/>
                      </a:rPr>
                      <m:t>)</m:t>
                    </m:r>
                  </m:oMath>
                </a14:m>
                <a:endParaRPr lang="en-GB" sz="2000"/>
              </a:p>
              <a:p>
                <a:pPr marL="457200" indent="-457200">
                  <a:buFont typeface="+mj-lt"/>
                  <a:buAutoNum type="arabicPeriod" startAt="2"/>
                </a:pPr>
                <a:r>
                  <a:rPr lang="en-GB" sz="2000"/>
                  <a:t>Solving the resulting ODE leads to </a:t>
                </a:r>
                <a14:m>
                  <m:oMath xmlns:m="http://schemas.openxmlformats.org/officeDocument/2006/math">
                    <m:sSub>
                      <m:sSubPr>
                        <m:ctrlPr>
                          <a:rPr lang="en-GB" sz="2000" i="1">
                            <a:latin typeface="Cambria Math" panose="02040503050406030204" pitchFamily="18" charset="0"/>
                          </a:rPr>
                        </m:ctrlPr>
                      </m:sSubPr>
                      <m:e>
                        <m:r>
                          <a:rPr lang="en-GB" sz="2000" b="0" i="1">
                            <a:latin typeface="Cambria Math" panose="02040503050406030204" pitchFamily="18" charset="0"/>
                          </a:rPr>
                          <m:t>𝑦</m:t>
                        </m:r>
                      </m:e>
                      <m:sub>
                        <m:r>
                          <a:rPr lang="en-GB" sz="2000" b="0" i="1">
                            <a:latin typeface="Cambria Math" panose="02040503050406030204" pitchFamily="18" charset="0"/>
                          </a:rPr>
                          <m:t>𝑖</m:t>
                        </m:r>
                        <m:r>
                          <a:rPr lang="en-GB" sz="2000" b="0" i="1">
                            <a:latin typeface="Cambria Math" panose="02040503050406030204" pitchFamily="18" charset="0"/>
                          </a:rPr>
                          <m:t>+1</m:t>
                        </m:r>
                      </m:sub>
                    </m:sSub>
                    <m:r>
                      <a:rPr lang="en-GB" sz="2000" b="0" i="1">
                        <a:latin typeface="Cambria Math" panose="02040503050406030204" pitchFamily="18" charset="0"/>
                      </a:rPr>
                      <m:t>(</m:t>
                    </m:r>
                    <m:r>
                      <a:rPr lang="en-GB" sz="2000" i="1">
                        <a:latin typeface="Cambria Math" panose="02040503050406030204" pitchFamily="18" charset="0"/>
                      </a:rPr>
                      <m:t>𝑥</m:t>
                    </m:r>
                    <m:r>
                      <a:rPr lang="en-GB" sz="2000" i="1">
                        <a:latin typeface="Cambria Math" panose="02040503050406030204" pitchFamily="18" charset="0"/>
                      </a:rPr>
                      <m:t>)</m:t>
                    </m:r>
                  </m:oMath>
                </a14:m>
                <a:r>
                  <a:rPr lang="en-GB" sz="2000" i="1"/>
                  <a:t> </a:t>
                </a:r>
              </a:p>
              <a:p>
                <a:pPr marL="0" indent="0">
                  <a:buNone/>
                </a:pPr>
                <a:endParaRPr lang="en-GB" sz="2000"/>
              </a:p>
            </p:txBody>
          </p:sp>
        </mc:Choice>
        <mc:Fallback>
          <p:sp>
            <p:nvSpPr>
              <p:cNvPr id="3" name="Content Placeholder 2">
                <a:extLst>
                  <a:ext uri="{FF2B5EF4-FFF2-40B4-BE49-F238E27FC236}">
                    <a16:creationId xmlns:a16="http://schemas.microsoft.com/office/drawing/2014/main" id="{B5B1B758-1DF6-E53A-FE61-90EFDE99DD96}"/>
                  </a:ext>
                </a:extLst>
              </p:cNvPr>
              <p:cNvSpPr>
                <a:spLocks noGrp="1" noRot="1" noChangeAspect="1" noMove="1" noResize="1" noEditPoints="1" noAdjustHandles="1" noChangeArrowheads="1" noChangeShapeType="1" noTextEdit="1"/>
              </p:cNvSpPr>
              <p:nvPr>
                <p:ph idx="1"/>
              </p:nvPr>
            </p:nvSpPr>
            <p:spPr>
              <a:xfrm>
                <a:off x="4833183" y="-760356"/>
                <a:ext cx="6560404" cy="5246803"/>
              </a:xfrm>
              <a:blipFill>
                <a:blip r:embed="rId3"/>
                <a:stretch>
                  <a:fillRect l="-1022"/>
                </a:stretch>
              </a:blipFill>
            </p:spPr>
            <p:txBody>
              <a:bodyPr/>
              <a:lstStyle/>
              <a:p>
                <a:r>
                  <a:rPr lang="en-US">
                    <a:noFill/>
                  </a:rPr>
                  <a:t> </a:t>
                </a:r>
              </a:p>
            </p:txBody>
          </p:sp>
        </mc:Fallback>
      </mc:AlternateContent>
      <p:pic>
        <p:nvPicPr>
          <p:cNvPr id="8" name="Picture 7">
            <a:extLst>
              <a:ext uri="{FF2B5EF4-FFF2-40B4-BE49-F238E27FC236}">
                <a16:creationId xmlns:a16="http://schemas.microsoft.com/office/drawing/2014/main" id="{7A4FD719-9311-D6F6-1B9E-A449F0D5A77E}"/>
              </a:ext>
            </a:extLst>
          </p:cNvPr>
          <p:cNvPicPr>
            <a:picLocks noChangeAspect="1"/>
          </p:cNvPicPr>
          <p:nvPr/>
        </p:nvPicPr>
        <p:blipFill>
          <a:blip r:embed="rId4"/>
          <a:stretch>
            <a:fillRect/>
          </a:stretch>
        </p:blipFill>
        <p:spPr>
          <a:xfrm>
            <a:off x="5127264" y="2811090"/>
            <a:ext cx="4753410" cy="3481122"/>
          </a:xfrm>
          <a:prstGeom prst="rect">
            <a:avLst/>
          </a:prstGeom>
        </p:spPr>
      </p:pic>
      <p:sp>
        <p:nvSpPr>
          <p:cNvPr id="4" name="TextBox 3">
            <a:extLst>
              <a:ext uri="{FF2B5EF4-FFF2-40B4-BE49-F238E27FC236}">
                <a16:creationId xmlns:a16="http://schemas.microsoft.com/office/drawing/2014/main" id="{0DDE0F79-F70A-EAC6-5E1D-5E4A5AFFBDF2}"/>
              </a:ext>
            </a:extLst>
          </p:cNvPr>
          <p:cNvSpPr txBox="1"/>
          <p:nvPr/>
        </p:nvSpPr>
        <p:spPr>
          <a:xfrm>
            <a:off x="5041907" y="6205774"/>
            <a:ext cx="4807789" cy="338554"/>
          </a:xfrm>
          <a:prstGeom prst="rect">
            <a:avLst/>
          </a:prstGeom>
          <a:noFill/>
        </p:spPr>
        <p:txBody>
          <a:bodyPr wrap="square" rtlCol="0">
            <a:spAutoFit/>
          </a:bodyPr>
          <a:lstStyle/>
          <a:p>
            <a:r>
              <a:rPr lang="en-GB" sz="1600" i="1"/>
              <a:t>Figure 2: Sketch of the Newton-Raphson Method</a:t>
            </a:r>
          </a:p>
        </p:txBody>
      </p:sp>
    </p:spTree>
    <p:extLst>
      <p:ext uri="{BB962C8B-B14F-4D97-AF65-F5344CB8AC3E}">
        <p14:creationId xmlns:p14="http://schemas.microsoft.com/office/powerpoint/2010/main" val="3263824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1B15ED52-F352-441B-82BF-E0EA34836D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3B2E3793-BFE6-45A2-9B7B-E18844431C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1"/>
            <a:ext cx="12191998" cy="1590742"/>
          </a:xfrm>
          <a:prstGeom prst="rect">
            <a:avLst/>
          </a:prstGeom>
          <a:gradFill>
            <a:gsLst>
              <a:gs pos="0">
                <a:srgbClr val="000000"/>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BC4C4868-CB8F-4AF9-9CDB-8108F2C19B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 y="0"/>
            <a:ext cx="8115306" cy="1590742"/>
          </a:xfrm>
          <a:prstGeom prst="rect">
            <a:avLst/>
          </a:prstGeom>
          <a:gradFill>
            <a:gsLst>
              <a:gs pos="20000">
                <a:schemeClr val="accent1">
                  <a:alpha val="0"/>
                </a:schemeClr>
              </a:gs>
              <a:gs pos="100000">
                <a:schemeClr val="accent1">
                  <a:lumMod val="50000"/>
                  <a:alpha val="55000"/>
                </a:scheme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75E0459-6403-40CD-989D-56A4407CA1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115299" y="-1"/>
            <a:ext cx="4076698" cy="1590742"/>
          </a:xfrm>
          <a:prstGeom prst="rect">
            <a:avLst/>
          </a:prstGeom>
          <a:gradFill>
            <a:gsLst>
              <a:gs pos="0">
                <a:schemeClr val="accent1">
                  <a:alpha val="66000"/>
                </a:schemeClr>
              </a:gs>
              <a:gs pos="100000">
                <a:srgbClr val="000000">
                  <a:alpha val="30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53E5B1A8-3AC9-4BD1-9BBC-78CA94F2D1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9350" y="-1"/>
            <a:ext cx="11732646" cy="1597433"/>
          </a:xfrm>
          <a:prstGeom prst="rect">
            <a:avLst/>
          </a:prstGeom>
          <a:gradFill>
            <a:gsLst>
              <a:gs pos="50000">
                <a:srgbClr val="000000">
                  <a:alpha val="0"/>
                </a:srgbClr>
              </a:gs>
              <a:gs pos="99000">
                <a:schemeClr val="accent1">
                  <a:lumMod val="50000"/>
                  <a:alpha val="52000"/>
                </a:schemeClr>
              </a:gs>
            </a:gsLst>
            <a:lin ang="16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0FBF32-FDAD-668D-25CB-1109C71ACF2A}"/>
              </a:ext>
            </a:extLst>
          </p:cNvPr>
          <p:cNvSpPr>
            <a:spLocks noGrp="1"/>
          </p:cNvSpPr>
          <p:nvPr>
            <p:ph type="title"/>
          </p:nvPr>
        </p:nvSpPr>
        <p:spPr>
          <a:xfrm>
            <a:off x="1371599" y="294538"/>
            <a:ext cx="9895951" cy="1033669"/>
          </a:xfrm>
        </p:spPr>
        <p:txBody>
          <a:bodyPr>
            <a:normAutofit/>
          </a:bodyPr>
          <a:lstStyle/>
          <a:p>
            <a:r>
              <a:rPr lang="en-GB" sz="4000">
                <a:solidFill>
                  <a:srgbClr val="FFFFFF"/>
                </a:solidFill>
              </a:rPr>
              <a:t>Functional Taylor Series</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A93968FE-342C-61BF-2DFE-EAF4F2CCC7F9}"/>
                  </a:ext>
                </a:extLst>
              </p:cNvPr>
              <p:cNvSpPr>
                <a:spLocks noGrp="1"/>
              </p:cNvSpPr>
              <p:nvPr>
                <p:ph idx="1"/>
              </p:nvPr>
            </p:nvSpPr>
            <p:spPr>
              <a:xfrm>
                <a:off x="392303" y="1964872"/>
                <a:ext cx="11854542" cy="4272642"/>
              </a:xfrm>
            </p:spPr>
            <p:txBody>
              <a:bodyPr anchor="ctr">
                <a:normAutofit/>
              </a:bodyPr>
              <a:lstStyle/>
              <a:p>
                <a:pPr marL="0" indent="0">
                  <a:buNone/>
                </a:pPr>
                <a:r>
                  <a:rPr lang="en-GB" sz="2400"/>
                  <a:t>Same as multivariate </a:t>
                </a:r>
                <a:r>
                  <a:rPr lang="en-GB" sz="2400" err="1"/>
                  <a:t>taylor</a:t>
                </a:r>
                <a:r>
                  <a:rPr lang="en-GB" sz="2400"/>
                  <a:t> series except our “variables” are: </a:t>
                </a:r>
                <a14:m>
                  <m:oMath xmlns:m="http://schemas.openxmlformats.org/officeDocument/2006/math">
                    <m:r>
                      <a:rPr lang="en-GB" sz="2400" b="0" i="1">
                        <a:latin typeface="Cambria Math" panose="02040503050406030204" pitchFamily="18" charset="0"/>
                      </a:rPr>
                      <m:t>𝑦</m:t>
                    </m:r>
                    <m:d>
                      <m:dPr>
                        <m:ctrlPr>
                          <a:rPr lang="en-GB" sz="2400" b="0" i="1">
                            <a:latin typeface="Cambria Math" panose="02040503050406030204" pitchFamily="18" charset="0"/>
                          </a:rPr>
                        </m:ctrlPr>
                      </m:dPr>
                      <m:e>
                        <m:r>
                          <a:rPr lang="en-GB" sz="2400" b="0" i="1">
                            <a:latin typeface="Cambria Math" panose="02040503050406030204" pitchFamily="18" charset="0"/>
                          </a:rPr>
                          <m:t>𝑥</m:t>
                        </m:r>
                      </m:e>
                    </m:d>
                    <m:r>
                      <a:rPr lang="en-GB" sz="2400" b="0" i="1">
                        <a:latin typeface="Cambria Math" panose="02040503050406030204" pitchFamily="18" charset="0"/>
                      </a:rPr>
                      <m:t>,</m:t>
                    </m:r>
                    <m:sSup>
                      <m:sSupPr>
                        <m:ctrlPr>
                          <a:rPr lang="en-GB" sz="2400" b="0" i="1">
                            <a:latin typeface="Cambria Math" panose="02040503050406030204" pitchFamily="18" charset="0"/>
                          </a:rPr>
                        </m:ctrlPr>
                      </m:sSupPr>
                      <m:e>
                        <m:r>
                          <a:rPr lang="en-GB" sz="2400" b="0" i="1">
                            <a:latin typeface="Cambria Math" panose="02040503050406030204" pitchFamily="18" charset="0"/>
                          </a:rPr>
                          <m:t>𝑦</m:t>
                        </m:r>
                      </m:e>
                      <m:sup>
                        <m:r>
                          <a:rPr lang="en-GB" sz="2400" b="0" i="1">
                            <a:latin typeface="Cambria Math" panose="02040503050406030204" pitchFamily="18" charset="0"/>
                          </a:rPr>
                          <m:t>′</m:t>
                        </m:r>
                      </m:sup>
                    </m:sSup>
                    <m:d>
                      <m:dPr>
                        <m:ctrlPr>
                          <a:rPr lang="en-GB" sz="2400" b="0" i="1">
                            <a:latin typeface="Cambria Math" panose="02040503050406030204" pitchFamily="18" charset="0"/>
                          </a:rPr>
                        </m:ctrlPr>
                      </m:dPr>
                      <m:e>
                        <m:r>
                          <a:rPr lang="en-GB" sz="2400" b="0" i="1">
                            <a:latin typeface="Cambria Math" panose="02040503050406030204" pitchFamily="18" charset="0"/>
                          </a:rPr>
                          <m:t>𝑥</m:t>
                        </m:r>
                      </m:e>
                    </m:d>
                    <m:r>
                      <a:rPr lang="en-GB" sz="2400" b="0" i="1">
                        <a:latin typeface="Cambria Math" panose="02040503050406030204" pitchFamily="18" charset="0"/>
                      </a:rPr>
                      <m:t>,</m:t>
                    </m:r>
                    <m:sSup>
                      <m:sSupPr>
                        <m:ctrlPr>
                          <a:rPr lang="en-GB" sz="2400" b="0" i="1">
                            <a:latin typeface="Cambria Math" panose="02040503050406030204" pitchFamily="18" charset="0"/>
                          </a:rPr>
                        </m:ctrlPr>
                      </m:sSupPr>
                      <m:e>
                        <m:r>
                          <a:rPr lang="en-GB" sz="2400" b="0" i="1">
                            <a:latin typeface="Cambria Math" panose="02040503050406030204" pitchFamily="18" charset="0"/>
                          </a:rPr>
                          <m:t>𝑦</m:t>
                        </m:r>
                      </m:e>
                      <m:sup>
                        <m:r>
                          <a:rPr lang="en-GB" sz="2400" b="0" i="1">
                            <a:latin typeface="Cambria Math" panose="02040503050406030204" pitchFamily="18" charset="0"/>
                          </a:rPr>
                          <m:t>′′</m:t>
                        </m:r>
                      </m:sup>
                    </m:sSup>
                    <m:r>
                      <a:rPr lang="en-GB" sz="2400" b="0" i="1" smtClean="0">
                        <a:latin typeface="Cambria Math" panose="02040503050406030204" pitchFamily="18" charset="0"/>
                      </a:rPr>
                      <m:t> </m:t>
                    </m:r>
                    <m:d>
                      <m:dPr>
                        <m:ctrlPr>
                          <a:rPr lang="en-GB" sz="2400" b="0" i="1" smtClean="0">
                            <a:latin typeface="Cambria Math" panose="02040503050406030204" pitchFamily="18" charset="0"/>
                          </a:rPr>
                        </m:ctrlPr>
                      </m:dPr>
                      <m:e>
                        <m:r>
                          <a:rPr lang="en-GB" sz="2400" b="0" i="1" smtClean="0">
                            <a:latin typeface="Cambria Math" panose="02040503050406030204" pitchFamily="18" charset="0"/>
                          </a:rPr>
                          <m:t>𝑥</m:t>
                        </m:r>
                      </m:e>
                    </m:d>
                    <m:r>
                      <a:rPr lang="en-GB" sz="2400" b="0" i="1" smtClean="0">
                        <a:latin typeface="Cambria Math" panose="02040503050406030204" pitchFamily="18" charset="0"/>
                      </a:rPr>
                      <m:t>…</m:t>
                    </m:r>
                  </m:oMath>
                </a14:m>
                <a:r>
                  <a:rPr lang="en-GB" sz="2400"/>
                  <a:t> ext.</a:t>
                </a:r>
              </a:p>
              <a:p>
                <a:pPr marL="0" indent="0">
                  <a:buNone/>
                </a:pPr>
                <a:endParaRPr lang="en-GB" sz="2400"/>
              </a:p>
              <a:p>
                <a:pPr marL="0" indent="0">
                  <a:buNone/>
                </a:pPr>
                <a:r>
                  <a:rPr lang="en-GB" sz="2400"/>
                  <a:t>Example – Expand to first order about </a:t>
                </a:r>
                <a14:m>
                  <m:oMath xmlns:m="http://schemas.openxmlformats.org/officeDocument/2006/math">
                    <m:sSub>
                      <m:sSubPr>
                        <m:ctrlPr>
                          <a:rPr lang="en-GB" sz="2400" i="1">
                            <a:latin typeface="Cambria Math" panose="02040503050406030204" pitchFamily="18" charset="0"/>
                          </a:rPr>
                        </m:ctrlPr>
                      </m:sSubPr>
                      <m:e>
                        <m:r>
                          <a:rPr lang="en-GB" sz="2400" i="1">
                            <a:latin typeface="Cambria Math" panose="02040503050406030204" pitchFamily="18" charset="0"/>
                          </a:rPr>
                          <m:t>𝑦</m:t>
                        </m:r>
                      </m:e>
                      <m:sub>
                        <m:r>
                          <a:rPr lang="en-GB" sz="2400" i="1">
                            <a:latin typeface="Cambria Math" panose="02040503050406030204" pitchFamily="18" charset="0"/>
                          </a:rPr>
                          <m:t>𝑖</m:t>
                        </m:r>
                      </m:sub>
                    </m:sSub>
                    <m:r>
                      <a:rPr lang="en-GB" sz="2400" i="1">
                        <a:latin typeface="Cambria Math" panose="02040503050406030204" pitchFamily="18" charset="0"/>
                      </a:rPr>
                      <m:t>(</m:t>
                    </m:r>
                    <m:r>
                      <a:rPr lang="en-GB" sz="2400" i="1">
                        <a:latin typeface="Cambria Math" panose="02040503050406030204" pitchFamily="18" charset="0"/>
                      </a:rPr>
                      <m:t>𝑥</m:t>
                    </m:r>
                    <m:r>
                      <a:rPr lang="en-GB" sz="2400" i="1">
                        <a:latin typeface="Cambria Math" panose="02040503050406030204" pitchFamily="18" charset="0"/>
                      </a:rPr>
                      <m:t>)</m:t>
                    </m:r>
                  </m:oMath>
                </a14:m>
                <a:r>
                  <a:rPr lang="en-GB" sz="2400"/>
                  <a:t>:	 </a:t>
                </a:r>
                <a14:m>
                  <m:oMath xmlns:m="http://schemas.openxmlformats.org/officeDocument/2006/math">
                    <m:func>
                      <m:funcPr>
                        <m:ctrlPr>
                          <a:rPr lang="en-GB" b="1" i="1" kern="1200">
                            <a:latin typeface="Cambria Math" panose="02040503050406030204" pitchFamily="18" charset="0"/>
                            <a:ea typeface="+mj-ea"/>
                            <a:cs typeface="+mj-cs"/>
                          </a:rPr>
                        </m:ctrlPr>
                      </m:funcPr>
                      <m:fName>
                        <m:r>
                          <a:rPr lang="en-GB" b="1" i="0" kern="1200">
                            <a:latin typeface="Cambria Math" panose="02040503050406030204" pitchFamily="18" charset="0"/>
                            <a:ea typeface="+mj-ea"/>
                            <a:cs typeface="+mj-cs"/>
                          </a:rPr>
                          <m:t>𝐜𝐨𝐬</m:t>
                        </m:r>
                      </m:fName>
                      <m:e>
                        <m:d>
                          <m:dPr>
                            <m:ctrlPr>
                              <a:rPr lang="en-GB" b="1" i="1" kern="1200">
                                <a:latin typeface="Cambria Math" panose="02040503050406030204" pitchFamily="18" charset="0"/>
                                <a:ea typeface="+mj-ea"/>
                                <a:cs typeface="+mj-cs"/>
                              </a:rPr>
                            </m:ctrlPr>
                          </m:dPr>
                          <m:e>
                            <m:r>
                              <a:rPr lang="en-GB" b="1" i="1" kern="1200">
                                <a:latin typeface="Cambria Math" panose="02040503050406030204" pitchFamily="18" charset="0"/>
                                <a:ea typeface="+mj-ea"/>
                                <a:cs typeface="+mj-cs"/>
                              </a:rPr>
                              <m:t>𝒚</m:t>
                            </m:r>
                            <m:r>
                              <a:rPr lang="en-GB" b="1" i="1" kern="1200" smtClean="0">
                                <a:latin typeface="Cambria Math" panose="02040503050406030204" pitchFamily="18" charset="0"/>
                                <a:ea typeface="+mj-ea"/>
                                <a:cs typeface="+mj-cs"/>
                              </a:rPr>
                              <m:t>(</m:t>
                            </m:r>
                            <m:r>
                              <a:rPr lang="en-GB" b="1" i="1" kern="1200" smtClean="0">
                                <a:latin typeface="Cambria Math" panose="02040503050406030204" pitchFamily="18" charset="0"/>
                                <a:ea typeface="+mj-ea"/>
                                <a:cs typeface="+mj-cs"/>
                              </a:rPr>
                              <m:t>𝒙</m:t>
                            </m:r>
                            <m:r>
                              <a:rPr lang="en-GB" b="1" i="1" kern="1200" smtClean="0">
                                <a:latin typeface="Cambria Math" panose="02040503050406030204" pitchFamily="18" charset="0"/>
                                <a:ea typeface="+mj-ea"/>
                                <a:cs typeface="+mj-cs"/>
                              </a:rPr>
                              <m:t>)</m:t>
                            </m:r>
                          </m:e>
                        </m:d>
                      </m:e>
                    </m:func>
                    <m:r>
                      <a:rPr lang="en-GB" b="1" i="1" kern="1200">
                        <a:latin typeface="Cambria Math" panose="02040503050406030204" pitchFamily="18" charset="0"/>
                        <a:ea typeface="+mj-ea"/>
                        <a:cs typeface="+mj-cs"/>
                      </a:rPr>
                      <m:t>𝒚</m:t>
                    </m:r>
                    <m:r>
                      <a:rPr lang="en-GB" b="1" i="1" kern="1200">
                        <a:latin typeface="Cambria Math" panose="02040503050406030204" pitchFamily="18" charset="0"/>
                        <a:ea typeface="+mj-ea"/>
                        <a:cs typeface="+mj-cs"/>
                      </a:rPr>
                      <m:t>′(</m:t>
                    </m:r>
                    <m:r>
                      <a:rPr lang="en-GB" b="1" i="1" kern="1200">
                        <a:latin typeface="Cambria Math" panose="02040503050406030204" pitchFamily="18" charset="0"/>
                        <a:ea typeface="+mj-ea"/>
                        <a:cs typeface="+mj-cs"/>
                      </a:rPr>
                      <m:t>𝒙</m:t>
                    </m:r>
                    <m:r>
                      <a:rPr lang="en-GB" b="1" i="1" kern="1200">
                        <a:latin typeface="Cambria Math" panose="02040503050406030204" pitchFamily="18" charset="0"/>
                        <a:ea typeface="+mj-ea"/>
                        <a:cs typeface="+mj-cs"/>
                      </a:rPr>
                      <m:t>)</m:t>
                    </m:r>
                  </m:oMath>
                </a14:m>
                <a:endParaRPr lang="en-GB" b="1"/>
              </a:p>
              <a:p>
                <a:pPr marL="0" indent="0">
                  <a:buNone/>
                </a:pPr>
                <a:endParaRPr lang="en-GB" b="1"/>
              </a:p>
              <a:p>
                <a:pPr marL="0" indent="0">
                  <a:buNone/>
                </a:pPr>
                <a14:m>
                  <m:oMath xmlns:m="http://schemas.openxmlformats.org/officeDocument/2006/math">
                    <m:r>
                      <a:rPr lang="en-GB" sz="2400" i="1">
                        <a:latin typeface="Cambria Math" panose="02040503050406030204" pitchFamily="18" charset="0"/>
                      </a:rPr>
                      <m:t>⇒</m:t>
                    </m:r>
                  </m:oMath>
                </a14:m>
                <a:r>
                  <a:rPr lang="en-GB" sz="2400"/>
                  <a:t> </a:t>
                </a:r>
                <a14:m>
                  <m:oMath xmlns:m="http://schemas.openxmlformats.org/officeDocument/2006/math">
                    <m:func>
                      <m:funcPr>
                        <m:ctrlPr>
                          <a:rPr lang="en-GB" sz="2400" i="1">
                            <a:latin typeface="Cambria Math" panose="02040503050406030204" pitchFamily="18" charset="0"/>
                          </a:rPr>
                        </m:ctrlPr>
                      </m:funcPr>
                      <m:fName>
                        <m:r>
                          <m:rPr>
                            <m:sty m:val="p"/>
                          </m:rPr>
                          <a:rPr lang="en-GB" sz="2400" i="1" smtClean="0">
                            <a:solidFill>
                              <a:schemeClr val="accent6">
                                <a:lumMod val="50000"/>
                              </a:schemeClr>
                            </a:solidFill>
                            <a:latin typeface="Cambria Math" panose="02040503050406030204" pitchFamily="18" charset="0"/>
                          </a:rPr>
                          <m:t>cos</m:t>
                        </m:r>
                      </m:fName>
                      <m:e>
                        <m:d>
                          <m:dPr>
                            <m:ctrlPr>
                              <a:rPr lang="en-GB" sz="2400" i="1" smtClean="0">
                                <a:solidFill>
                                  <a:schemeClr val="accent6">
                                    <a:lumMod val="50000"/>
                                  </a:schemeClr>
                                </a:solidFill>
                                <a:latin typeface="Cambria Math" panose="02040503050406030204" pitchFamily="18" charset="0"/>
                              </a:rPr>
                            </m:ctrlPr>
                          </m:dPr>
                          <m:e>
                            <m:sSub>
                              <m:sSubPr>
                                <m:ctrlPr>
                                  <a:rPr lang="en-GB" sz="2400" i="1">
                                    <a:solidFill>
                                      <a:schemeClr val="accent6">
                                        <a:lumMod val="50000"/>
                                      </a:schemeClr>
                                    </a:solidFill>
                                    <a:latin typeface="Cambria Math" panose="02040503050406030204" pitchFamily="18" charset="0"/>
                                  </a:rPr>
                                </m:ctrlPr>
                              </m:sSubPr>
                              <m:e>
                                <m:r>
                                  <a:rPr lang="en-GB" sz="2400" i="1">
                                    <a:solidFill>
                                      <a:schemeClr val="accent6">
                                        <a:lumMod val="50000"/>
                                      </a:schemeClr>
                                    </a:solidFill>
                                    <a:latin typeface="Cambria Math" panose="02040503050406030204" pitchFamily="18" charset="0"/>
                                  </a:rPr>
                                  <m:t>𝑦</m:t>
                                </m:r>
                              </m:e>
                              <m:sub>
                                <m:r>
                                  <a:rPr lang="en-GB" sz="2400" i="1">
                                    <a:solidFill>
                                      <a:schemeClr val="accent6">
                                        <a:lumMod val="50000"/>
                                      </a:schemeClr>
                                    </a:solidFill>
                                    <a:latin typeface="Cambria Math" panose="02040503050406030204" pitchFamily="18" charset="0"/>
                                  </a:rPr>
                                  <m:t>𝑖</m:t>
                                </m:r>
                              </m:sub>
                            </m:sSub>
                            <m:d>
                              <m:dPr>
                                <m:ctrlPr>
                                  <a:rPr lang="en-GB" sz="2400" i="1">
                                    <a:solidFill>
                                      <a:schemeClr val="accent6">
                                        <a:lumMod val="50000"/>
                                      </a:schemeClr>
                                    </a:solidFill>
                                    <a:latin typeface="Cambria Math" panose="02040503050406030204" pitchFamily="18" charset="0"/>
                                  </a:rPr>
                                </m:ctrlPr>
                              </m:dPr>
                              <m:e>
                                <m:r>
                                  <a:rPr lang="en-GB" sz="2400" i="1">
                                    <a:solidFill>
                                      <a:schemeClr val="accent6">
                                        <a:lumMod val="50000"/>
                                      </a:schemeClr>
                                    </a:solidFill>
                                    <a:latin typeface="Cambria Math" panose="02040503050406030204" pitchFamily="18" charset="0"/>
                                  </a:rPr>
                                  <m:t>𝑥</m:t>
                                </m:r>
                              </m:e>
                            </m:d>
                          </m:e>
                        </m:d>
                        <m:sSub>
                          <m:sSubPr>
                            <m:ctrlPr>
                              <a:rPr lang="en-GB" sz="2400" i="1" smtClean="0">
                                <a:solidFill>
                                  <a:schemeClr val="accent6">
                                    <a:lumMod val="50000"/>
                                  </a:schemeClr>
                                </a:solidFill>
                                <a:latin typeface="Cambria Math" panose="02040503050406030204" pitchFamily="18" charset="0"/>
                              </a:rPr>
                            </m:ctrlPr>
                          </m:sSubPr>
                          <m:e>
                            <m:r>
                              <a:rPr lang="en-GB" sz="2400" i="1">
                                <a:solidFill>
                                  <a:schemeClr val="accent6">
                                    <a:lumMod val="50000"/>
                                  </a:schemeClr>
                                </a:solidFill>
                                <a:latin typeface="Cambria Math" panose="02040503050406030204" pitchFamily="18" charset="0"/>
                              </a:rPr>
                              <m:t>𝑦</m:t>
                            </m:r>
                          </m:e>
                          <m:sub>
                            <m:r>
                              <a:rPr lang="en-GB" sz="2400" i="1">
                                <a:solidFill>
                                  <a:schemeClr val="accent6">
                                    <a:lumMod val="50000"/>
                                  </a:schemeClr>
                                </a:solidFill>
                                <a:latin typeface="Cambria Math" panose="02040503050406030204" pitchFamily="18" charset="0"/>
                              </a:rPr>
                              <m:t>𝑖</m:t>
                            </m:r>
                          </m:sub>
                        </m:sSub>
                        <m:r>
                          <a:rPr lang="en-GB" sz="2400" b="0" i="1">
                            <a:solidFill>
                              <a:schemeClr val="accent6">
                                <a:lumMod val="50000"/>
                              </a:schemeClr>
                            </a:solidFill>
                            <a:latin typeface="Cambria Math" panose="02040503050406030204" pitchFamily="18" charset="0"/>
                          </a:rPr>
                          <m:t>′</m:t>
                        </m:r>
                        <m:d>
                          <m:dPr>
                            <m:ctrlPr>
                              <a:rPr lang="en-GB" sz="2400" i="1" smtClean="0">
                                <a:solidFill>
                                  <a:schemeClr val="accent6">
                                    <a:lumMod val="50000"/>
                                  </a:schemeClr>
                                </a:solidFill>
                                <a:latin typeface="Cambria Math" panose="02040503050406030204" pitchFamily="18" charset="0"/>
                              </a:rPr>
                            </m:ctrlPr>
                          </m:dPr>
                          <m:e>
                            <m:r>
                              <a:rPr lang="en-GB" sz="2400" i="1">
                                <a:solidFill>
                                  <a:schemeClr val="accent6">
                                    <a:lumMod val="50000"/>
                                  </a:schemeClr>
                                </a:solidFill>
                                <a:latin typeface="Cambria Math" panose="02040503050406030204" pitchFamily="18" charset="0"/>
                              </a:rPr>
                              <m:t>𝑥</m:t>
                            </m:r>
                          </m:e>
                        </m:d>
                        <m:r>
                          <a:rPr lang="en-GB" sz="2400" b="0" i="1">
                            <a:latin typeface="Cambria Math" panose="02040503050406030204" pitchFamily="18" charset="0"/>
                          </a:rPr>
                          <m:t>+</m:t>
                        </m:r>
                        <m:r>
                          <a:rPr lang="en-GB" sz="2400" b="0" i="1" smtClean="0">
                            <a:latin typeface="Cambria Math" panose="02040503050406030204" pitchFamily="18" charset="0"/>
                          </a:rPr>
                          <m:t>[ </m:t>
                        </m:r>
                        <m:r>
                          <a:rPr lang="en-GB" sz="2400" b="0" i="1" smtClean="0">
                            <a:solidFill>
                              <a:schemeClr val="accent1"/>
                            </a:solidFill>
                            <a:latin typeface="Cambria Math" panose="02040503050406030204" pitchFamily="18" charset="0"/>
                          </a:rPr>
                          <m:t>−</m:t>
                        </m:r>
                        <m:r>
                          <m:rPr>
                            <m:sty m:val="p"/>
                          </m:rPr>
                          <a:rPr lang="en-GB" sz="2400" b="0" i="0">
                            <a:solidFill>
                              <a:schemeClr val="accent1"/>
                            </a:solidFill>
                            <a:latin typeface="Cambria Math" panose="02040503050406030204" pitchFamily="18" charset="0"/>
                          </a:rPr>
                          <m:t>sin</m:t>
                        </m:r>
                        <m:r>
                          <a:rPr lang="en-GB" sz="2400" b="0" i="1">
                            <a:solidFill>
                              <a:schemeClr val="accent1"/>
                            </a:solidFill>
                            <a:latin typeface="Cambria Math" panose="02040503050406030204" pitchFamily="18" charset="0"/>
                          </a:rPr>
                          <m:t>⁡(</m:t>
                        </m:r>
                        <m:sSub>
                          <m:sSubPr>
                            <m:ctrlPr>
                              <a:rPr lang="en-GB" sz="2400" b="0" i="1">
                                <a:solidFill>
                                  <a:schemeClr val="accent1"/>
                                </a:solidFill>
                                <a:latin typeface="Cambria Math" panose="02040503050406030204" pitchFamily="18" charset="0"/>
                              </a:rPr>
                            </m:ctrlPr>
                          </m:sSubPr>
                          <m:e>
                            <m:r>
                              <a:rPr lang="en-GB" sz="2400" b="0" i="1">
                                <a:solidFill>
                                  <a:schemeClr val="accent1"/>
                                </a:solidFill>
                                <a:latin typeface="Cambria Math" panose="02040503050406030204" pitchFamily="18" charset="0"/>
                              </a:rPr>
                              <m:t>𝑦</m:t>
                            </m:r>
                          </m:e>
                          <m:sub>
                            <m:r>
                              <a:rPr lang="en-GB" sz="2400" b="0" i="1">
                                <a:solidFill>
                                  <a:schemeClr val="accent1"/>
                                </a:solidFill>
                                <a:latin typeface="Cambria Math" panose="02040503050406030204" pitchFamily="18" charset="0"/>
                              </a:rPr>
                              <m:t>𝑖</m:t>
                            </m:r>
                          </m:sub>
                        </m:sSub>
                        <m:d>
                          <m:dPr>
                            <m:ctrlPr>
                              <a:rPr lang="en-GB" sz="2400" b="0" i="1">
                                <a:solidFill>
                                  <a:schemeClr val="accent1"/>
                                </a:solidFill>
                                <a:latin typeface="Cambria Math" panose="02040503050406030204" pitchFamily="18" charset="0"/>
                              </a:rPr>
                            </m:ctrlPr>
                          </m:dPr>
                          <m:e>
                            <m:r>
                              <a:rPr lang="en-GB" sz="2400" b="0" i="1">
                                <a:solidFill>
                                  <a:schemeClr val="accent1"/>
                                </a:solidFill>
                                <a:latin typeface="Cambria Math" panose="02040503050406030204" pitchFamily="18" charset="0"/>
                              </a:rPr>
                              <m:t>𝑥</m:t>
                            </m:r>
                          </m:e>
                        </m:d>
                        <m:sSub>
                          <m:sSubPr>
                            <m:ctrlPr>
                              <a:rPr lang="en-GB" sz="2400" i="1">
                                <a:solidFill>
                                  <a:schemeClr val="accent1"/>
                                </a:solidFill>
                                <a:latin typeface="Cambria Math" panose="02040503050406030204" pitchFamily="18" charset="0"/>
                              </a:rPr>
                            </m:ctrlPr>
                          </m:sSubPr>
                          <m:e>
                            <m:r>
                              <a:rPr lang="en-GB" sz="2400" b="0" i="1">
                                <a:solidFill>
                                  <a:schemeClr val="accent1"/>
                                </a:solidFill>
                                <a:latin typeface="Cambria Math" panose="02040503050406030204" pitchFamily="18" charset="0"/>
                              </a:rPr>
                              <m:t>)</m:t>
                            </m:r>
                            <m:r>
                              <a:rPr lang="en-GB" sz="2400" i="1">
                                <a:solidFill>
                                  <a:schemeClr val="accent1"/>
                                </a:solidFill>
                                <a:latin typeface="Cambria Math" panose="02040503050406030204" pitchFamily="18" charset="0"/>
                              </a:rPr>
                              <m:t>𝑦</m:t>
                            </m:r>
                          </m:e>
                          <m:sub>
                            <m:r>
                              <a:rPr lang="en-GB" sz="2400" i="1">
                                <a:solidFill>
                                  <a:schemeClr val="accent1"/>
                                </a:solidFill>
                                <a:latin typeface="Cambria Math" panose="02040503050406030204" pitchFamily="18" charset="0"/>
                              </a:rPr>
                              <m:t>𝑖</m:t>
                            </m:r>
                          </m:sub>
                        </m:sSub>
                        <m:r>
                          <a:rPr lang="en-GB" sz="2400" b="0" i="1">
                            <a:solidFill>
                              <a:schemeClr val="accent1"/>
                            </a:solidFill>
                            <a:latin typeface="Cambria Math" panose="02040503050406030204" pitchFamily="18" charset="0"/>
                          </a:rPr>
                          <m:t>′</m:t>
                        </m:r>
                        <m:d>
                          <m:dPr>
                            <m:ctrlPr>
                              <a:rPr lang="en-GB" sz="2400" i="1">
                                <a:solidFill>
                                  <a:schemeClr val="accent1"/>
                                </a:solidFill>
                                <a:latin typeface="Cambria Math" panose="02040503050406030204" pitchFamily="18" charset="0"/>
                              </a:rPr>
                            </m:ctrlPr>
                          </m:dPr>
                          <m:e>
                            <m:r>
                              <a:rPr lang="en-GB" sz="2400" i="1">
                                <a:solidFill>
                                  <a:schemeClr val="accent1"/>
                                </a:solidFill>
                                <a:latin typeface="Cambria Math" panose="02040503050406030204" pitchFamily="18" charset="0"/>
                              </a:rPr>
                              <m:t>𝑥</m:t>
                            </m:r>
                          </m:e>
                        </m:d>
                        <m:r>
                          <a:rPr lang="en-GB" sz="2400" b="0" i="1" smtClean="0">
                            <a:latin typeface="Cambria Math" panose="02040503050406030204" pitchFamily="18" charset="0"/>
                          </a:rPr>
                          <m:t>](</m:t>
                        </m:r>
                        <m:r>
                          <a:rPr lang="en-GB" sz="2400" b="0" i="1" smtClean="0">
                            <a:solidFill>
                              <a:srgbClr val="990000"/>
                            </a:solidFill>
                            <a:latin typeface="Cambria Math" panose="02040503050406030204" pitchFamily="18" charset="0"/>
                          </a:rPr>
                          <m:t>𝑦</m:t>
                        </m:r>
                        <m:d>
                          <m:dPr>
                            <m:ctrlPr>
                              <a:rPr lang="en-GB" sz="2400" b="0" i="1">
                                <a:solidFill>
                                  <a:srgbClr val="990000"/>
                                </a:solidFill>
                                <a:latin typeface="Cambria Math" panose="02040503050406030204" pitchFamily="18" charset="0"/>
                              </a:rPr>
                            </m:ctrlPr>
                          </m:dPr>
                          <m:e>
                            <m:r>
                              <a:rPr lang="en-GB" sz="2400" b="0" i="1">
                                <a:solidFill>
                                  <a:srgbClr val="990000"/>
                                </a:solidFill>
                                <a:latin typeface="Cambria Math" panose="02040503050406030204" pitchFamily="18" charset="0"/>
                              </a:rPr>
                              <m:t>𝑥</m:t>
                            </m:r>
                          </m:e>
                        </m:d>
                        <m:r>
                          <a:rPr lang="en-GB" sz="2400" b="0" i="1" smtClean="0">
                            <a:solidFill>
                              <a:srgbClr val="990000"/>
                            </a:solidFill>
                            <a:latin typeface="Cambria Math" panose="02040503050406030204" pitchFamily="18" charset="0"/>
                          </a:rPr>
                          <m:t>−</m:t>
                        </m:r>
                      </m:e>
                    </m:func>
                  </m:oMath>
                </a14:m>
                <a:r>
                  <a:rPr lang="en-GB" sz="2400"/>
                  <a:t> </a:t>
                </a:r>
                <a14:m>
                  <m:oMath xmlns:m="http://schemas.openxmlformats.org/officeDocument/2006/math">
                    <m:sSub>
                      <m:sSubPr>
                        <m:ctrlPr>
                          <a:rPr lang="en-GB" sz="2400" i="1" smtClean="0">
                            <a:solidFill>
                              <a:srgbClr val="990000"/>
                            </a:solidFill>
                            <a:latin typeface="Cambria Math" panose="02040503050406030204" pitchFamily="18" charset="0"/>
                          </a:rPr>
                        </m:ctrlPr>
                      </m:sSubPr>
                      <m:e>
                        <m:r>
                          <a:rPr lang="en-GB" sz="2400" i="1">
                            <a:solidFill>
                              <a:srgbClr val="990000"/>
                            </a:solidFill>
                            <a:latin typeface="Cambria Math" panose="02040503050406030204" pitchFamily="18" charset="0"/>
                          </a:rPr>
                          <m:t>𝑦</m:t>
                        </m:r>
                      </m:e>
                      <m:sub>
                        <m:r>
                          <a:rPr lang="en-GB" sz="2400" i="1">
                            <a:solidFill>
                              <a:srgbClr val="990000"/>
                            </a:solidFill>
                            <a:latin typeface="Cambria Math" panose="02040503050406030204" pitchFamily="18" charset="0"/>
                          </a:rPr>
                          <m:t>𝑖</m:t>
                        </m:r>
                      </m:sub>
                    </m:sSub>
                    <m:d>
                      <m:dPr>
                        <m:ctrlPr>
                          <a:rPr lang="en-GB" sz="2400" i="1">
                            <a:solidFill>
                              <a:srgbClr val="990000"/>
                            </a:solidFill>
                            <a:latin typeface="Cambria Math" panose="02040503050406030204" pitchFamily="18" charset="0"/>
                          </a:rPr>
                        </m:ctrlPr>
                      </m:dPr>
                      <m:e>
                        <m:r>
                          <a:rPr lang="en-GB" sz="2400" i="1">
                            <a:solidFill>
                              <a:srgbClr val="990000"/>
                            </a:solidFill>
                            <a:latin typeface="Cambria Math" panose="02040503050406030204" pitchFamily="18" charset="0"/>
                          </a:rPr>
                          <m:t>𝑥</m:t>
                        </m:r>
                      </m:e>
                    </m:d>
                    <m:r>
                      <a:rPr lang="en-GB" sz="2400" b="0" i="1">
                        <a:latin typeface="Cambria Math" panose="02040503050406030204" pitchFamily="18" charset="0"/>
                      </a:rPr>
                      <m:t>)+</m:t>
                    </m:r>
                    <m:r>
                      <a:rPr lang="en-GB" sz="2400" b="0" i="1" smtClean="0">
                        <a:latin typeface="Cambria Math" panose="02040503050406030204" pitchFamily="18" charset="0"/>
                      </a:rPr>
                      <m:t>[</m:t>
                    </m:r>
                    <m:func>
                      <m:funcPr>
                        <m:ctrlPr>
                          <a:rPr lang="en-GB" sz="2400" b="0" i="1" smtClean="0">
                            <a:solidFill>
                              <a:schemeClr val="accent1"/>
                            </a:solidFill>
                            <a:latin typeface="Cambria Math" panose="02040503050406030204" pitchFamily="18" charset="0"/>
                          </a:rPr>
                        </m:ctrlPr>
                      </m:funcPr>
                      <m:fName>
                        <m:r>
                          <m:rPr>
                            <m:sty m:val="p"/>
                          </m:rPr>
                          <a:rPr lang="en-GB" sz="2400" b="0" i="0" smtClean="0">
                            <a:solidFill>
                              <a:schemeClr val="accent1"/>
                            </a:solidFill>
                            <a:latin typeface="Cambria Math" panose="02040503050406030204" pitchFamily="18" charset="0"/>
                          </a:rPr>
                          <m:t>cos</m:t>
                        </m:r>
                      </m:fName>
                      <m:e>
                        <m:d>
                          <m:dPr>
                            <m:ctrlPr>
                              <a:rPr lang="en-GB" sz="2400" b="0" i="1">
                                <a:solidFill>
                                  <a:schemeClr val="accent1"/>
                                </a:solidFill>
                                <a:latin typeface="Cambria Math" panose="02040503050406030204" pitchFamily="18" charset="0"/>
                              </a:rPr>
                            </m:ctrlPr>
                          </m:dPr>
                          <m:e>
                            <m:sSub>
                              <m:sSubPr>
                                <m:ctrlPr>
                                  <a:rPr lang="en-GB" sz="2400" i="1">
                                    <a:solidFill>
                                      <a:schemeClr val="accent1"/>
                                    </a:solidFill>
                                    <a:latin typeface="Cambria Math" panose="02040503050406030204" pitchFamily="18" charset="0"/>
                                  </a:rPr>
                                </m:ctrlPr>
                              </m:sSubPr>
                              <m:e>
                                <m:r>
                                  <a:rPr lang="en-GB" sz="2400" i="1">
                                    <a:solidFill>
                                      <a:schemeClr val="accent1"/>
                                    </a:solidFill>
                                    <a:latin typeface="Cambria Math" panose="02040503050406030204" pitchFamily="18" charset="0"/>
                                  </a:rPr>
                                  <m:t>𝑦</m:t>
                                </m:r>
                              </m:e>
                              <m:sub>
                                <m:r>
                                  <a:rPr lang="en-GB" sz="2400" i="1">
                                    <a:solidFill>
                                      <a:schemeClr val="accent1"/>
                                    </a:solidFill>
                                    <a:latin typeface="Cambria Math" panose="02040503050406030204" pitchFamily="18" charset="0"/>
                                  </a:rPr>
                                  <m:t>𝑖</m:t>
                                </m:r>
                              </m:sub>
                            </m:sSub>
                            <m:d>
                              <m:dPr>
                                <m:ctrlPr>
                                  <a:rPr lang="en-GB" sz="2400" i="1">
                                    <a:solidFill>
                                      <a:schemeClr val="accent1"/>
                                    </a:solidFill>
                                    <a:latin typeface="Cambria Math" panose="02040503050406030204" pitchFamily="18" charset="0"/>
                                  </a:rPr>
                                </m:ctrlPr>
                              </m:dPr>
                              <m:e>
                                <m:r>
                                  <a:rPr lang="en-GB" sz="2400" i="1">
                                    <a:solidFill>
                                      <a:schemeClr val="accent1"/>
                                    </a:solidFill>
                                    <a:latin typeface="Cambria Math" panose="02040503050406030204" pitchFamily="18" charset="0"/>
                                  </a:rPr>
                                  <m:t>𝑥</m:t>
                                </m:r>
                              </m:e>
                            </m:d>
                          </m:e>
                        </m:d>
                      </m:e>
                    </m:func>
                    <m:r>
                      <a:rPr lang="en-GB" sz="2400" b="0" i="1" smtClean="0">
                        <a:solidFill>
                          <a:schemeClr val="tx1"/>
                        </a:solidFill>
                        <a:latin typeface="Cambria Math" panose="02040503050406030204" pitchFamily="18" charset="0"/>
                      </a:rPr>
                      <m:t>]</m:t>
                    </m:r>
                    <m:r>
                      <a:rPr lang="en-GB" sz="2400" b="0" i="1">
                        <a:latin typeface="Cambria Math" panose="02040503050406030204" pitchFamily="18" charset="0"/>
                      </a:rPr>
                      <m:t>(</m:t>
                    </m:r>
                    <m:sSup>
                      <m:sSupPr>
                        <m:ctrlPr>
                          <a:rPr lang="en-GB" sz="2400" b="0" i="1" smtClean="0">
                            <a:solidFill>
                              <a:srgbClr val="990000"/>
                            </a:solidFill>
                            <a:latin typeface="Cambria Math" panose="02040503050406030204" pitchFamily="18" charset="0"/>
                          </a:rPr>
                        </m:ctrlPr>
                      </m:sSupPr>
                      <m:e>
                        <m:r>
                          <a:rPr lang="en-GB" sz="2400" b="0" i="1">
                            <a:solidFill>
                              <a:srgbClr val="990000"/>
                            </a:solidFill>
                            <a:latin typeface="Cambria Math" panose="02040503050406030204" pitchFamily="18" charset="0"/>
                          </a:rPr>
                          <m:t>𝑦</m:t>
                        </m:r>
                      </m:e>
                      <m:sup>
                        <m:r>
                          <a:rPr lang="en-GB" sz="2400" b="0" i="1">
                            <a:solidFill>
                              <a:srgbClr val="990000"/>
                            </a:solidFill>
                            <a:latin typeface="Cambria Math" panose="02040503050406030204" pitchFamily="18" charset="0"/>
                          </a:rPr>
                          <m:t>′</m:t>
                        </m:r>
                      </m:sup>
                    </m:sSup>
                    <m:d>
                      <m:dPr>
                        <m:ctrlPr>
                          <a:rPr lang="en-GB" sz="2400" b="0" i="1">
                            <a:solidFill>
                              <a:srgbClr val="990000"/>
                            </a:solidFill>
                            <a:latin typeface="Cambria Math" panose="02040503050406030204" pitchFamily="18" charset="0"/>
                          </a:rPr>
                        </m:ctrlPr>
                      </m:dPr>
                      <m:e>
                        <m:r>
                          <a:rPr lang="en-GB" sz="2400" b="0" i="1">
                            <a:solidFill>
                              <a:srgbClr val="990000"/>
                            </a:solidFill>
                            <a:latin typeface="Cambria Math" panose="02040503050406030204" pitchFamily="18" charset="0"/>
                          </a:rPr>
                          <m:t>𝑥</m:t>
                        </m:r>
                      </m:e>
                    </m:d>
                    <m:r>
                      <a:rPr lang="en-GB" sz="2400" b="0" i="1">
                        <a:solidFill>
                          <a:srgbClr val="990000"/>
                        </a:solidFill>
                        <a:latin typeface="Cambria Math" panose="02040503050406030204" pitchFamily="18" charset="0"/>
                      </a:rPr>
                      <m:t>−</m:t>
                    </m:r>
                    <m:sSub>
                      <m:sSubPr>
                        <m:ctrlPr>
                          <a:rPr lang="en-GB" sz="2400" i="1">
                            <a:solidFill>
                              <a:srgbClr val="990000"/>
                            </a:solidFill>
                            <a:latin typeface="Cambria Math" panose="02040503050406030204" pitchFamily="18" charset="0"/>
                          </a:rPr>
                        </m:ctrlPr>
                      </m:sSubPr>
                      <m:e>
                        <m:r>
                          <a:rPr lang="en-GB" sz="2400" i="1">
                            <a:solidFill>
                              <a:srgbClr val="990000"/>
                            </a:solidFill>
                            <a:latin typeface="Cambria Math" panose="02040503050406030204" pitchFamily="18" charset="0"/>
                          </a:rPr>
                          <m:t>𝑦</m:t>
                        </m:r>
                      </m:e>
                      <m:sub>
                        <m:r>
                          <a:rPr lang="en-GB" sz="2400" i="1">
                            <a:solidFill>
                              <a:srgbClr val="990000"/>
                            </a:solidFill>
                            <a:latin typeface="Cambria Math" panose="02040503050406030204" pitchFamily="18" charset="0"/>
                          </a:rPr>
                          <m:t>𝑖</m:t>
                        </m:r>
                      </m:sub>
                    </m:sSub>
                    <m:r>
                      <a:rPr lang="en-GB" sz="2400" b="0" i="1">
                        <a:solidFill>
                          <a:srgbClr val="990000"/>
                        </a:solidFill>
                        <a:latin typeface="Cambria Math" panose="02040503050406030204" pitchFamily="18" charset="0"/>
                      </a:rPr>
                      <m:t>′</m:t>
                    </m:r>
                    <m:d>
                      <m:dPr>
                        <m:ctrlPr>
                          <a:rPr lang="en-GB" sz="2400" i="1">
                            <a:solidFill>
                              <a:srgbClr val="990000"/>
                            </a:solidFill>
                            <a:latin typeface="Cambria Math" panose="02040503050406030204" pitchFamily="18" charset="0"/>
                          </a:rPr>
                        </m:ctrlPr>
                      </m:dPr>
                      <m:e>
                        <m:r>
                          <a:rPr lang="en-GB" sz="2400" i="1">
                            <a:solidFill>
                              <a:srgbClr val="990000"/>
                            </a:solidFill>
                            <a:latin typeface="Cambria Math" panose="02040503050406030204" pitchFamily="18" charset="0"/>
                          </a:rPr>
                          <m:t>𝑥</m:t>
                        </m:r>
                      </m:e>
                    </m:d>
                    <m:r>
                      <a:rPr lang="en-GB" sz="2400" b="0" i="1">
                        <a:latin typeface="Cambria Math" panose="02040503050406030204" pitchFamily="18" charset="0"/>
                      </a:rPr>
                      <m:t>)</m:t>
                    </m:r>
                  </m:oMath>
                </a14:m>
                <a:endParaRPr lang="en-GB" sz="2400"/>
              </a:p>
              <a:p>
                <a:pPr marL="0" indent="0">
                  <a:buNone/>
                </a:pPr>
                <a:endParaRPr lang="en-GB" sz="2400"/>
              </a:p>
              <a:p>
                <a:pPr marL="0" indent="0">
                  <a:buNone/>
                </a:pPr>
                <a:r>
                  <a:rPr lang="en-GB" sz="2400" b="1"/>
                  <a:t>Remark: </a:t>
                </a:r>
                <a:r>
                  <a:rPr lang="en-GB" sz="2400"/>
                  <a:t>Multivariate Taylor Series - </a:t>
                </a:r>
              </a:p>
              <a:p>
                <a:pPr marL="0" indent="0">
                  <a:buNone/>
                </a:pPr>
                <a14:m>
                  <m:oMathPara xmlns:m="http://schemas.openxmlformats.org/officeDocument/2006/math">
                    <m:oMathParaPr>
                      <m:jc m:val="centerGroup"/>
                    </m:oMathParaPr>
                    <m:oMath xmlns:m="http://schemas.openxmlformats.org/officeDocument/2006/math">
                      <m:r>
                        <a:rPr lang="en-GB" sz="2000" b="0" i="1" smtClean="0">
                          <a:latin typeface="Cambria Math" panose="02040503050406030204" pitchFamily="18" charset="0"/>
                        </a:rPr>
                        <m:t>𝑓</m:t>
                      </m:r>
                      <m:d>
                        <m:dPr>
                          <m:ctrlPr>
                            <a:rPr lang="en-GB" sz="2000" b="0" i="1" smtClean="0">
                              <a:latin typeface="Cambria Math" panose="02040503050406030204" pitchFamily="18" charset="0"/>
                            </a:rPr>
                          </m:ctrlPr>
                        </m:dPr>
                        <m:e>
                          <m:r>
                            <a:rPr lang="en-GB" sz="2000" b="0" i="1" smtClean="0">
                              <a:latin typeface="Cambria Math" panose="02040503050406030204" pitchFamily="18" charset="0"/>
                            </a:rPr>
                            <m:t>𝑥</m:t>
                          </m:r>
                          <m:r>
                            <a:rPr lang="en-GB" sz="2000" b="0" i="1" smtClean="0">
                              <a:latin typeface="Cambria Math" panose="02040503050406030204" pitchFamily="18" charset="0"/>
                            </a:rPr>
                            <m:t>,</m:t>
                          </m:r>
                          <m:r>
                            <a:rPr lang="en-GB" sz="2000" b="0" i="1" smtClean="0">
                              <a:latin typeface="Cambria Math" panose="02040503050406030204" pitchFamily="18" charset="0"/>
                            </a:rPr>
                            <m:t>𝑦</m:t>
                          </m:r>
                        </m:e>
                      </m:d>
                      <m:r>
                        <a:rPr lang="en-GB" sz="2000" b="0" i="1" smtClean="0">
                          <a:latin typeface="Cambria Math" panose="02040503050406030204" pitchFamily="18" charset="0"/>
                        </a:rPr>
                        <m:t>=</m:t>
                      </m:r>
                      <m:r>
                        <a:rPr lang="en-GB" sz="2000" b="0" i="1" smtClean="0">
                          <a:solidFill>
                            <a:schemeClr val="accent6">
                              <a:lumMod val="50000"/>
                            </a:schemeClr>
                          </a:solidFill>
                          <a:latin typeface="Cambria Math" panose="02040503050406030204" pitchFamily="18" charset="0"/>
                        </a:rPr>
                        <m:t>𝑓</m:t>
                      </m:r>
                      <m:d>
                        <m:dPr>
                          <m:ctrlPr>
                            <a:rPr lang="en-GB" sz="2000" b="0" i="1" smtClean="0">
                              <a:solidFill>
                                <a:schemeClr val="accent6">
                                  <a:lumMod val="50000"/>
                                </a:schemeClr>
                              </a:solidFill>
                              <a:latin typeface="Cambria Math" panose="02040503050406030204" pitchFamily="18" charset="0"/>
                            </a:rPr>
                          </m:ctrlPr>
                        </m:dPr>
                        <m:e>
                          <m:sSub>
                            <m:sSubPr>
                              <m:ctrlPr>
                                <a:rPr lang="en-GB" sz="2000" b="0" i="1" smtClean="0">
                                  <a:solidFill>
                                    <a:schemeClr val="accent6">
                                      <a:lumMod val="50000"/>
                                    </a:schemeClr>
                                  </a:solidFill>
                                  <a:latin typeface="Cambria Math" panose="02040503050406030204" pitchFamily="18" charset="0"/>
                                </a:rPr>
                              </m:ctrlPr>
                            </m:sSubPr>
                            <m:e>
                              <m:r>
                                <a:rPr lang="en-GB" sz="2000" b="0" i="1" smtClean="0">
                                  <a:solidFill>
                                    <a:schemeClr val="accent6">
                                      <a:lumMod val="50000"/>
                                    </a:schemeClr>
                                  </a:solidFill>
                                  <a:latin typeface="Cambria Math" panose="02040503050406030204" pitchFamily="18" charset="0"/>
                                </a:rPr>
                                <m:t>𝑥</m:t>
                              </m:r>
                            </m:e>
                            <m:sub>
                              <m:r>
                                <a:rPr lang="en-GB" sz="2000" b="0" i="1" smtClean="0">
                                  <a:solidFill>
                                    <a:schemeClr val="accent6">
                                      <a:lumMod val="50000"/>
                                    </a:schemeClr>
                                  </a:solidFill>
                                  <a:latin typeface="Cambria Math" panose="02040503050406030204" pitchFamily="18" charset="0"/>
                                </a:rPr>
                                <m:t>𝑖</m:t>
                              </m:r>
                            </m:sub>
                          </m:sSub>
                          <m:r>
                            <a:rPr lang="en-GB" sz="2000" b="0" i="1" smtClean="0">
                              <a:solidFill>
                                <a:schemeClr val="accent6">
                                  <a:lumMod val="50000"/>
                                </a:schemeClr>
                              </a:solidFill>
                              <a:latin typeface="Cambria Math" panose="02040503050406030204" pitchFamily="18" charset="0"/>
                            </a:rPr>
                            <m:t>,</m:t>
                          </m:r>
                          <m:sSub>
                            <m:sSubPr>
                              <m:ctrlPr>
                                <a:rPr lang="en-GB" sz="2000" b="0" i="1" smtClean="0">
                                  <a:solidFill>
                                    <a:schemeClr val="accent6">
                                      <a:lumMod val="50000"/>
                                    </a:schemeClr>
                                  </a:solidFill>
                                  <a:latin typeface="Cambria Math" panose="02040503050406030204" pitchFamily="18" charset="0"/>
                                </a:rPr>
                              </m:ctrlPr>
                            </m:sSubPr>
                            <m:e>
                              <m:r>
                                <a:rPr lang="en-GB" sz="2000" b="0" i="1" smtClean="0">
                                  <a:solidFill>
                                    <a:schemeClr val="accent6">
                                      <a:lumMod val="50000"/>
                                    </a:schemeClr>
                                  </a:solidFill>
                                  <a:latin typeface="Cambria Math" panose="02040503050406030204" pitchFamily="18" charset="0"/>
                                </a:rPr>
                                <m:t>𝑦</m:t>
                              </m:r>
                            </m:e>
                            <m:sub>
                              <m:r>
                                <a:rPr lang="en-GB" sz="2000" b="0" i="1" smtClean="0">
                                  <a:solidFill>
                                    <a:schemeClr val="accent6">
                                      <a:lumMod val="50000"/>
                                    </a:schemeClr>
                                  </a:solidFill>
                                  <a:latin typeface="Cambria Math" panose="02040503050406030204" pitchFamily="18" charset="0"/>
                                </a:rPr>
                                <m:t>𝑖</m:t>
                              </m:r>
                            </m:sub>
                          </m:sSub>
                        </m:e>
                      </m:d>
                      <m:r>
                        <a:rPr lang="en-GB" sz="2000" b="0" i="1" smtClean="0">
                          <a:latin typeface="Cambria Math" panose="02040503050406030204" pitchFamily="18" charset="0"/>
                        </a:rPr>
                        <m:t>+</m:t>
                      </m:r>
                      <m:f>
                        <m:fPr>
                          <m:ctrlPr>
                            <a:rPr lang="en-GB" sz="2000" b="0" i="1" smtClean="0">
                              <a:solidFill>
                                <a:schemeClr val="accent1"/>
                              </a:solidFill>
                              <a:latin typeface="Cambria Math" panose="02040503050406030204" pitchFamily="18" charset="0"/>
                            </a:rPr>
                          </m:ctrlPr>
                        </m:fPr>
                        <m:num>
                          <m:r>
                            <a:rPr lang="en-GB" sz="2000" b="0" i="1" smtClean="0">
                              <a:solidFill>
                                <a:schemeClr val="accent1"/>
                              </a:solidFill>
                              <a:latin typeface="Cambria Math" panose="02040503050406030204" pitchFamily="18" charset="0"/>
                            </a:rPr>
                            <m:t>𝜕</m:t>
                          </m:r>
                          <m:r>
                            <a:rPr lang="en-GB" sz="2000" b="0" i="1" smtClean="0">
                              <a:solidFill>
                                <a:schemeClr val="accent1"/>
                              </a:solidFill>
                              <a:latin typeface="Cambria Math" panose="02040503050406030204" pitchFamily="18" charset="0"/>
                            </a:rPr>
                            <m:t>𝑓</m:t>
                          </m:r>
                          <m:d>
                            <m:dPr>
                              <m:ctrlPr>
                                <a:rPr lang="en-GB" sz="2000" b="0" i="1" smtClean="0">
                                  <a:solidFill>
                                    <a:schemeClr val="accent1"/>
                                  </a:solidFill>
                                  <a:latin typeface="Cambria Math" panose="02040503050406030204" pitchFamily="18" charset="0"/>
                                </a:rPr>
                              </m:ctrlPr>
                            </m:dPr>
                            <m:e>
                              <m:sSub>
                                <m:sSubPr>
                                  <m:ctrlPr>
                                    <a:rPr lang="en-GB" sz="2000" i="1">
                                      <a:solidFill>
                                        <a:schemeClr val="accent1"/>
                                      </a:solidFill>
                                      <a:latin typeface="Cambria Math" panose="02040503050406030204" pitchFamily="18" charset="0"/>
                                    </a:rPr>
                                  </m:ctrlPr>
                                </m:sSubPr>
                                <m:e>
                                  <m:r>
                                    <a:rPr lang="en-GB" sz="2000" i="1">
                                      <a:solidFill>
                                        <a:schemeClr val="accent1"/>
                                      </a:solidFill>
                                      <a:latin typeface="Cambria Math" panose="02040503050406030204" pitchFamily="18" charset="0"/>
                                    </a:rPr>
                                    <m:t>𝑥</m:t>
                                  </m:r>
                                </m:e>
                                <m:sub>
                                  <m:r>
                                    <a:rPr lang="en-GB" sz="2000" i="1">
                                      <a:solidFill>
                                        <a:schemeClr val="accent1"/>
                                      </a:solidFill>
                                      <a:latin typeface="Cambria Math" panose="02040503050406030204" pitchFamily="18" charset="0"/>
                                    </a:rPr>
                                    <m:t>𝑖</m:t>
                                  </m:r>
                                </m:sub>
                              </m:sSub>
                              <m:r>
                                <a:rPr lang="en-GB" sz="2000" i="1">
                                  <a:solidFill>
                                    <a:schemeClr val="accent1"/>
                                  </a:solidFill>
                                  <a:latin typeface="Cambria Math" panose="02040503050406030204" pitchFamily="18" charset="0"/>
                                </a:rPr>
                                <m:t>,</m:t>
                              </m:r>
                              <m:sSub>
                                <m:sSubPr>
                                  <m:ctrlPr>
                                    <a:rPr lang="en-GB" sz="2000" i="1">
                                      <a:solidFill>
                                        <a:schemeClr val="accent1"/>
                                      </a:solidFill>
                                      <a:latin typeface="Cambria Math" panose="02040503050406030204" pitchFamily="18" charset="0"/>
                                    </a:rPr>
                                  </m:ctrlPr>
                                </m:sSubPr>
                                <m:e>
                                  <m:r>
                                    <a:rPr lang="en-GB" sz="2000" i="1">
                                      <a:solidFill>
                                        <a:schemeClr val="accent1"/>
                                      </a:solidFill>
                                      <a:latin typeface="Cambria Math" panose="02040503050406030204" pitchFamily="18" charset="0"/>
                                    </a:rPr>
                                    <m:t>𝑦</m:t>
                                  </m:r>
                                </m:e>
                                <m:sub>
                                  <m:r>
                                    <a:rPr lang="en-GB" sz="2000" i="1">
                                      <a:solidFill>
                                        <a:schemeClr val="accent1"/>
                                      </a:solidFill>
                                      <a:latin typeface="Cambria Math" panose="02040503050406030204" pitchFamily="18" charset="0"/>
                                    </a:rPr>
                                    <m:t>𝑖</m:t>
                                  </m:r>
                                </m:sub>
                              </m:sSub>
                            </m:e>
                          </m:d>
                        </m:num>
                        <m:den>
                          <m:r>
                            <a:rPr lang="en-GB" sz="2000" b="0" i="1" smtClean="0">
                              <a:solidFill>
                                <a:schemeClr val="accent1"/>
                              </a:solidFill>
                              <a:latin typeface="Cambria Math" panose="02040503050406030204" pitchFamily="18" charset="0"/>
                            </a:rPr>
                            <m:t>𝜕</m:t>
                          </m:r>
                          <m:r>
                            <a:rPr lang="en-GB" sz="2000" b="0" i="1" smtClean="0">
                              <a:solidFill>
                                <a:schemeClr val="accent1"/>
                              </a:solidFill>
                              <a:latin typeface="Cambria Math" panose="02040503050406030204" pitchFamily="18" charset="0"/>
                            </a:rPr>
                            <m:t>𝑥</m:t>
                          </m:r>
                        </m:den>
                      </m:f>
                      <m:d>
                        <m:dPr>
                          <m:ctrlPr>
                            <a:rPr lang="en-GB" sz="2000" b="0" i="1" smtClean="0">
                              <a:latin typeface="Cambria Math" panose="02040503050406030204" pitchFamily="18" charset="0"/>
                            </a:rPr>
                          </m:ctrlPr>
                        </m:dPr>
                        <m:e>
                          <m:r>
                            <a:rPr lang="en-GB" sz="2000" b="0" i="1" smtClean="0">
                              <a:solidFill>
                                <a:srgbClr val="990000"/>
                              </a:solidFill>
                              <a:latin typeface="Cambria Math" panose="02040503050406030204" pitchFamily="18" charset="0"/>
                            </a:rPr>
                            <m:t>𝑥</m:t>
                          </m:r>
                          <m:r>
                            <a:rPr lang="en-GB" sz="2000" b="0" i="1" smtClean="0">
                              <a:solidFill>
                                <a:srgbClr val="990000"/>
                              </a:solidFill>
                              <a:latin typeface="Cambria Math" panose="02040503050406030204" pitchFamily="18" charset="0"/>
                            </a:rPr>
                            <m:t>−</m:t>
                          </m:r>
                          <m:sSub>
                            <m:sSubPr>
                              <m:ctrlPr>
                                <a:rPr lang="en-GB" sz="2000" i="1">
                                  <a:solidFill>
                                    <a:srgbClr val="990000"/>
                                  </a:solidFill>
                                  <a:latin typeface="Cambria Math" panose="02040503050406030204" pitchFamily="18" charset="0"/>
                                </a:rPr>
                              </m:ctrlPr>
                            </m:sSubPr>
                            <m:e>
                              <m:r>
                                <a:rPr lang="en-GB" sz="2000" i="1">
                                  <a:solidFill>
                                    <a:srgbClr val="990000"/>
                                  </a:solidFill>
                                  <a:latin typeface="Cambria Math" panose="02040503050406030204" pitchFamily="18" charset="0"/>
                                </a:rPr>
                                <m:t>𝑥</m:t>
                              </m:r>
                            </m:e>
                            <m:sub>
                              <m:r>
                                <a:rPr lang="en-GB" sz="2000" i="1">
                                  <a:solidFill>
                                    <a:srgbClr val="990000"/>
                                  </a:solidFill>
                                  <a:latin typeface="Cambria Math" panose="02040503050406030204" pitchFamily="18" charset="0"/>
                                </a:rPr>
                                <m:t>𝑖</m:t>
                              </m:r>
                            </m:sub>
                          </m:sSub>
                        </m:e>
                      </m:d>
                      <m:r>
                        <a:rPr lang="en-GB" sz="2000" b="0" i="1" smtClean="0">
                          <a:latin typeface="Cambria Math" panose="02040503050406030204" pitchFamily="18" charset="0"/>
                        </a:rPr>
                        <m:t>+</m:t>
                      </m:r>
                      <m:f>
                        <m:fPr>
                          <m:ctrlPr>
                            <a:rPr lang="en-GB" sz="2000" i="1" smtClean="0">
                              <a:solidFill>
                                <a:schemeClr val="accent1"/>
                              </a:solidFill>
                              <a:latin typeface="Cambria Math" panose="02040503050406030204" pitchFamily="18" charset="0"/>
                            </a:rPr>
                          </m:ctrlPr>
                        </m:fPr>
                        <m:num>
                          <m:r>
                            <a:rPr lang="en-GB" sz="2000" i="1">
                              <a:solidFill>
                                <a:schemeClr val="accent1"/>
                              </a:solidFill>
                              <a:latin typeface="Cambria Math" panose="02040503050406030204" pitchFamily="18" charset="0"/>
                            </a:rPr>
                            <m:t>𝜕</m:t>
                          </m:r>
                          <m:r>
                            <a:rPr lang="en-GB" sz="2000" i="1">
                              <a:solidFill>
                                <a:schemeClr val="accent1"/>
                              </a:solidFill>
                              <a:latin typeface="Cambria Math" panose="02040503050406030204" pitchFamily="18" charset="0"/>
                            </a:rPr>
                            <m:t>𝑓</m:t>
                          </m:r>
                          <m:d>
                            <m:dPr>
                              <m:ctrlPr>
                                <a:rPr lang="en-GB" sz="2000" i="1">
                                  <a:solidFill>
                                    <a:schemeClr val="accent1"/>
                                  </a:solidFill>
                                  <a:latin typeface="Cambria Math" panose="02040503050406030204" pitchFamily="18" charset="0"/>
                                </a:rPr>
                              </m:ctrlPr>
                            </m:dPr>
                            <m:e>
                              <m:sSub>
                                <m:sSubPr>
                                  <m:ctrlPr>
                                    <a:rPr lang="en-GB" sz="2000" i="1">
                                      <a:solidFill>
                                        <a:schemeClr val="accent1"/>
                                      </a:solidFill>
                                      <a:latin typeface="Cambria Math" panose="02040503050406030204" pitchFamily="18" charset="0"/>
                                    </a:rPr>
                                  </m:ctrlPr>
                                </m:sSubPr>
                                <m:e>
                                  <m:r>
                                    <a:rPr lang="en-GB" sz="2000" i="1">
                                      <a:solidFill>
                                        <a:schemeClr val="accent1"/>
                                      </a:solidFill>
                                      <a:latin typeface="Cambria Math" panose="02040503050406030204" pitchFamily="18" charset="0"/>
                                    </a:rPr>
                                    <m:t>𝑥</m:t>
                                  </m:r>
                                </m:e>
                                <m:sub>
                                  <m:r>
                                    <a:rPr lang="en-GB" sz="2000" i="1">
                                      <a:solidFill>
                                        <a:schemeClr val="accent1"/>
                                      </a:solidFill>
                                      <a:latin typeface="Cambria Math" panose="02040503050406030204" pitchFamily="18" charset="0"/>
                                    </a:rPr>
                                    <m:t>𝑖</m:t>
                                  </m:r>
                                </m:sub>
                              </m:sSub>
                              <m:r>
                                <a:rPr lang="en-GB" sz="2000" i="1">
                                  <a:solidFill>
                                    <a:schemeClr val="accent1"/>
                                  </a:solidFill>
                                  <a:latin typeface="Cambria Math" panose="02040503050406030204" pitchFamily="18" charset="0"/>
                                </a:rPr>
                                <m:t>,</m:t>
                              </m:r>
                              <m:sSub>
                                <m:sSubPr>
                                  <m:ctrlPr>
                                    <a:rPr lang="en-GB" sz="2000" i="1">
                                      <a:solidFill>
                                        <a:schemeClr val="accent1"/>
                                      </a:solidFill>
                                      <a:latin typeface="Cambria Math" panose="02040503050406030204" pitchFamily="18" charset="0"/>
                                    </a:rPr>
                                  </m:ctrlPr>
                                </m:sSubPr>
                                <m:e>
                                  <m:r>
                                    <a:rPr lang="en-GB" sz="2000" i="1">
                                      <a:solidFill>
                                        <a:schemeClr val="accent1"/>
                                      </a:solidFill>
                                      <a:latin typeface="Cambria Math" panose="02040503050406030204" pitchFamily="18" charset="0"/>
                                    </a:rPr>
                                    <m:t>𝑦</m:t>
                                  </m:r>
                                </m:e>
                                <m:sub>
                                  <m:r>
                                    <a:rPr lang="en-GB" sz="2000" i="1">
                                      <a:solidFill>
                                        <a:schemeClr val="accent1"/>
                                      </a:solidFill>
                                      <a:latin typeface="Cambria Math" panose="02040503050406030204" pitchFamily="18" charset="0"/>
                                    </a:rPr>
                                    <m:t>𝑖</m:t>
                                  </m:r>
                                </m:sub>
                              </m:sSub>
                            </m:e>
                          </m:d>
                        </m:num>
                        <m:den>
                          <m:r>
                            <a:rPr lang="en-GB" sz="2000" i="1">
                              <a:solidFill>
                                <a:schemeClr val="accent1"/>
                              </a:solidFill>
                              <a:latin typeface="Cambria Math" panose="02040503050406030204" pitchFamily="18" charset="0"/>
                            </a:rPr>
                            <m:t>𝜕</m:t>
                          </m:r>
                          <m:r>
                            <a:rPr lang="en-GB" sz="2000" b="0" i="1" smtClean="0">
                              <a:solidFill>
                                <a:schemeClr val="accent1"/>
                              </a:solidFill>
                              <a:latin typeface="Cambria Math" panose="02040503050406030204" pitchFamily="18" charset="0"/>
                            </a:rPr>
                            <m:t>𝑦</m:t>
                          </m:r>
                        </m:den>
                      </m:f>
                      <m:d>
                        <m:dPr>
                          <m:ctrlPr>
                            <a:rPr lang="en-GB" sz="2000" i="1">
                              <a:latin typeface="Cambria Math" panose="02040503050406030204" pitchFamily="18" charset="0"/>
                            </a:rPr>
                          </m:ctrlPr>
                        </m:dPr>
                        <m:e>
                          <m:r>
                            <a:rPr lang="en-GB" sz="2000" b="0" i="1" smtClean="0">
                              <a:solidFill>
                                <a:srgbClr val="990000"/>
                              </a:solidFill>
                              <a:latin typeface="Cambria Math" panose="02040503050406030204" pitchFamily="18" charset="0"/>
                            </a:rPr>
                            <m:t>𝑦</m:t>
                          </m:r>
                          <m:r>
                            <a:rPr lang="en-GB" sz="2000" i="1">
                              <a:solidFill>
                                <a:srgbClr val="990000"/>
                              </a:solidFill>
                              <a:latin typeface="Cambria Math" panose="02040503050406030204" pitchFamily="18" charset="0"/>
                            </a:rPr>
                            <m:t>−</m:t>
                          </m:r>
                          <m:sSub>
                            <m:sSubPr>
                              <m:ctrlPr>
                                <a:rPr lang="en-GB" sz="2000" i="1">
                                  <a:solidFill>
                                    <a:srgbClr val="990000"/>
                                  </a:solidFill>
                                  <a:latin typeface="Cambria Math" panose="02040503050406030204" pitchFamily="18" charset="0"/>
                                </a:rPr>
                              </m:ctrlPr>
                            </m:sSubPr>
                            <m:e>
                              <m:r>
                                <a:rPr lang="en-GB" sz="2000" b="0" i="1" smtClean="0">
                                  <a:solidFill>
                                    <a:srgbClr val="990000"/>
                                  </a:solidFill>
                                  <a:latin typeface="Cambria Math" panose="02040503050406030204" pitchFamily="18" charset="0"/>
                                </a:rPr>
                                <m:t>𝑦</m:t>
                              </m:r>
                            </m:e>
                            <m:sub>
                              <m:r>
                                <a:rPr lang="en-GB" sz="2000" i="1">
                                  <a:solidFill>
                                    <a:srgbClr val="990000"/>
                                  </a:solidFill>
                                  <a:latin typeface="Cambria Math" panose="02040503050406030204" pitchFamily="18" charset="0"/>
                                </a:rPr>
                                <m:t>𝑖</m:t>
                              </m:r>
                            </m:sub>
                          </m:sSub>
                        </m:e>
                      </m:d>
                    </m:oMath>
                  </m:oMathPara>
                </a14:m>
                <a:endParaRPr lang="en-GB" sz="2000"/>
              </a:p>
            </p:txBody>
          </p:sp>
        </mc:Choice>
        <mc:Fallback>
          <p:sp>
            <p:nvSpPr>
              <p:cNvPr id="3" name="Content Placeholder 2">
                <a:extLst>
                  <a:ext uri="{FF2B5EF4-FFF2-40B4-BE49-F238E27FC236}">
                    <a16:creationId xmlns:a16="http://schemas.microsoft.com/office/drawing/2014/main" id="{A93968FE-342C-61BF-2DFE-EAF4F2CCC7F9}"/>
                  </a:ext>
                </a:extLst>
              </p:cNvPr>
              <p:cNvSpPr>
                <a:spLocks noGrp="1" noRot="1" noChangeAspect="1" noMove="1" noResize="1" noEditPoints="1" noAdjustHandles="1" noChangeArrowheads="1" noChangeShapeType="1" noTextEdit="1"/>
              </p:cNvSpPr>
              <p:nvPr>
                <p:ph idx="1"/>
              </p:nvPr>
            </p:nvSpPr>
            <p:spPr>
              <a:xfrm>
                <a:off x="392303" y="1964872"/>
                <a:ext cx="11854542" cy="4272642"/>
              </a:xfrm>
              <a:blipFill>
                <a:blip r:embed="rId3"/>
                <a:stretch>
                  <a:fillRect l="-771"/>
                </a:stretch>
              </a:blipFill>
            </p:spPr>
            <p:txBody>
              <a:bodyPr/>
              <a:lstStyle/>
              <a:p>
                <a:r>
                  <a:rPr lang="en-US">
                    <a:noFill/>
                  </a:rPr>
                  <a:t> </a:t>
                </a:r>
              </a:p>
            </p:txBody>
          </p:sp>
        </mc:Fallback>
      </mc:AlternateContent>
    </p:spTree>
    <p:extLst>
      <p:ext uri="{BB962C8B-B14F-4D97-AF65-F5344CB8AC3E}">
        <p14:creationId xmlns:p14="http://schemas.microsoft.com/office/powerpoint/2010/main" val="1154171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7" name="Rectangle 186">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9" name="Rectangle 188">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Rectangle 190">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Rectangle 192">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94">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Freeform: Shape 196">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9" name="Rectangle 198">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802F08-25A0-6D20-1D10-49743697B95A}"/>
              </a:ext>
            </a:extLst>
          </p:cNvPr>
          <p:cNvSpPr>
            <a:spLocks noGrp="1"/>
          </p:cNvSpPr>
          <p:nvPr>
            <p:ph type="title"/>
          </p:nvPr>
        </p:nvSpPr>
        <p:spPr>
          <a:xfrm>
            <a:off x="466722" y="586855"/>
            <a:ext cx="3201366" cy="3387497"/>
          </a:xfrm>
        </p:spPr>
        <p:txBody>
          <a:bodyPr anchor="b">
            <a:normAutofit/>
          </a:bodyPr>
          <a:lstStyle/>
          <a:p>
            <a:pPr algn="r"/>
            <a:r>
              <a:rPr lang="en-GB" sz="4000" b="1">
                <a:solidFill>
                  <a:srgbClr val="FFFFFF"/>
                </a:solidFill>
              </a:rPr>
              <a:t>Practical Example:</a:t>
            </a:r>
            <a:br>
              <a:rPr lang="en-GB" sz="4000">
                <a:solidFill>
                  <a:srgbClr val="FFFFFF"/>
                </a:solidFill>
              </a:rPr>
            </a:br>
            <a:r>
              <a:rPr lang="en-GB" sz="4000">
                <a:solidFill>
                  <a:srgbClr val="FFFFFF"/>
                </a:solidFill>
              </a:rPr>
              <a:t>Lane-Emden Equation</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A6D7144C-680C-936F-5896-E10D7D9287C6}"/>
                  </a:ext>
                </a:extLst>
              </p:cNvPr>
              <p:cNvSpPr>
                <a:spLocks noGrp="1"/>
              </p:cNvSpPr>
              <p:nvPr>
                <p:ph idx="1"/>
              </p:nvPr>
            </p:nvSpPr>
            <p:spPr>
              <a:xfrm>
                <a:off x="4810259" y="649480"/>
                <a:ext cx="6555347" cy="5546047"/>
              </a:xfrm>
            </p:spPr>
            <p:txBody>
              <a:bodyPr anchor="ctr">
                <a:normAutofit/>
              </a:bodyPr>
              <a:lstStyle/>
              <a:p>
                <a:pPr marL="0" indent="0">
                  <a:buNone/>
                </a:pPr>
                <a14:m>
                  <m:oMath xmlns:m="http://schemas.openxmlformats.org/officeDocument/2006/math">
                    <m:sSup>
                      <m:sSupPr>
                        <m:ctrlPr>
                          <a:rPr lang="en-GB" sz="2000" b="0" i="1" smtClean="0">
                            <a:latin typeface="Cambria Math" panose="02040503050406030204" pitchFamily="18" charset="0"/>
                          </a:rPr>
                        </m:ctrlPr>
                      </m:sSupPr>
                      <m:e>
                        <m:r>
                          <a:rPr lang="en-GB" sz="2000" b="0" i="1">
                            <a:latin typeface="Cambria Math" panose="02040503050406030204" pitchFamily="18" charset="0"/>
                          </a:rPr>
                          <m:t>𝑦</m:t>
                        </m:r>
                      </m:e>
                      <m:sup>
                        <m:r>
                          <a:rPr lang="en-GB" sz="2000" b="0" i="1">
                            <a:latin typeface="Cambria Math" panose="02040503050406030204" pitchFamily="18" charset="0"/>
                          </a:rPr>
                          <m:t>′′</m:t>
                        </m:r>
                      </m:sup>
                    </m:sSup>
                    <m:r>
                      <a:rPr lang="en-GB" sz="2000" b="0" i="1">
                        <a:latin typeface="Cambria Math" panose="02040503050406030204" pitchFamily="18" charset="0"/>
                      </a:rPr>
                      <m:t>+</m:t>
                    </m:r>
                    <m:f>
                      <m:fPr>
                        <m:ctrlPr>
                          <a:rPr lang="en-GB" sz="2000" b="0" i="1">
                            <a:latin typeface="Cambria Math" panose="02040503050406030204" pitchFamily="18" charset="0"/>
                          </a:rPr>
                        </m:ctrlPr>
                      </m:fPr>
                      <m:num>
                        <m:r>
                          <a:rPr lang="en-GB" sz="2000" b="0" i="1">
                            <a:latin typeface="Cambria Math" panose="02040503050406030204" pitchFamily="18" charset="0"/>
                          </a:rPr>
                          <m:t>2</m:t>
                        </m:r>
                      </m:num>
                      <m:den>
                        <m:r>
                          <a:rPr lang="en-GB" sz="2000" b="0" i="1">
                            <a:latin typeface="Cambria Math" panose="02040503050406030204" pitchFamily="18" charset="0"/>
                          </a:rPr>
                          <m:t>𝑥</m:t>
                        </m:r>
                      </m:den>
                    </m:f>
                    <m:sSup>
                      <m:sSupPr>
                        <m:ctrlPr>
                          <a:rPr lang="en-GB" sz="2000" b="0" i="1">
                            <a:latin typeface="Cambria Math" panose="02040503050406030204" pitchFamily="18" charset="0"/>
                          </a:rPr>
                        </m:ctrlPr>
                      </m:sSupPr>
                      <m:e>
                        <m:r>
                          <a:rPr lang="en-GB" sz="2000" b="0" i="1">
                            <a:latin typeface="Cambria Math" panose="02040503050406030204" pitchFamily="18" charset="0"/>
                          </a:rPr>
                          <m:t>𝑦</m:t>
                        </m:r>
                      </m:e>
                      <m:sup>
                        <m:r>
                          <a:rPr lang="en-GB" sz="2000" b="0" i="1">
                            <a:latin typeface="Cambria Math" panose="02040503050406030204" pitchFamily="18" charset="0"/>
                          </a:rPr>
                          <m:t>′</m:t>
                        </m:r>
                      </m:sup>
                    </m:sSup>
                    <m:r>
                      <a:rPr lang="en-GB" sz="2000" b="0" i="1">
                        <a:latin typeface="Cambria Math" panose="02040503050406030204" pitchFamily="18" charset="0"/>
                      </a:rPr>
                      <m:t>+</m:t>
                    </m:r>
                    <m:sSup>
                      <m:sSupPr>
                        <m:ctrlPr>
                          <a:rPr lang="en-GB" sz="2000" b="0" i="1">
                            <a:latin typeface="Cambria Math" panose="02040503050406030204" pitchFamily="18" charset="0"/>
                          </a:rPr>
                        </m:ctrlPr>
                      </m:sSupPr>
                      <m:e>
                        <m:r>
                          <a:rPr lang="en-GB" sz="2000" b="0" i="1">
                            <a:latin typeface="Cambria Math" panose="02040503050406030204" pitchFamily="18" charset="0"/>
                          </a:rPr>
                          <m:t>𝑦</m:t>
                        </m:r>
                      </m:e>
                      <m:sup>
                        <m:r>
                          <a:rPr lang="en-GB" sz="2000" b="0" i="1">
                            <a:latin typeface="Cambria Math" panose="02040503050406030204" pitchFamily="18" charset="0"/>
                          </a:rPr>
                          <m:t>𝑛</m:t>
                        </m:r>
                      </m:sup>
                    </m:sSup>
                    <m:r>
                      <a:rPr lang="en-GB" sz="2000" b="0" i="1">
                        <a:latin typeface="Cambria Math" panose="02040503050406030204" pitchFamily="18" charset="0"/>
                      </a:rPr>
                      <m:t>=0</m:t>
                    </m:r>
                    <m:r>
                      <a:rPr lang="en-GB" sz="2000" b="0" i="1" smtClean="0">
                        <a:latin typeface="Cambria Math" panose="02040503050406030204" pitchFamily="18" charset="0"/>
                      </a:rPr>
                      <m:t>       </m:t>
                    </m:r>
                    <m:r>
                      <a:rPr lang="en-GB" sz="2000" b="0" i="1">
                        <a:latin typeface="Cambria Math" panose="02040503050406030204" pitchFamily="18" charset="0"/>
                      </a:rPr>
                      <m:t> </m:t>
                    </m:r>
                    <m:r>
                      <a:rPr lang="en-GB" sz="2000" b="0" i="1">
                        <a:latin typeface="Cambria Math" panose="02040503050406030204" pitchFamily="18" charset="0"/>
                      </a:rPr>
                      <m:t>𝑦</m:t>
                    </m:r>
                    <m:d>
                      <m:dPr>
                        <m:ctrlPr>
                          <a:rPr lang="en-GB" sz="2000" b="0" i="1">
                            <a:latin typeface="Cambria Math" panose="02040503050406030204" pitchFamily="18" charset="0"/>
                          </a:rPr>
                        </m:ctrlPr>
                      </m:dPr>
                      <m:e>
                        <m:r>
                          <a:rPr lang="en-GB" sz="2000" b="0" i="1">
                            <a:latin typeface="Cambria Math" panose="02040503050406030204" pitchFamily="18" charset="0"/>
                          </a:rPr>
                          <m:t>0</m:t>
                        </m:r>
                      </m:e>
                    </m:d>
                    <m:r>
                      <a:rPr lang="en-GB" sz="2000" b="0" i="1">
                        <a:latin typeface="Cambria Math" panose="02040503050406030204" pitchFamily="18" charset="0"/>
                      </a:rPr>
                      <m:t>=1</m:t>
                    </m:r>
                    <m:r>
                      <a:rPr lang="en-GB" sz="2000" b="0" i="1" smtClean="0">
                        <a:latin typeface="Cambria Math" panose="02040503050406030204" pitchFamily="18" charset="0"/>
                      </a:rPr>
                      <m:t>  </m:t>
                    </m:r>
                    <m:r>
                      <a:rPr lang="en-GB" sz="2000" b="0" i="1">
                        <a:latin typeface="Cambria Math" panose="02040503050406030204" pitchFamily="18" charset="0"/>
                      </a:rPr>
                      <m:t> </m:t>
                    </m:r>
                    <m:r>
                      <a:rPr lang="en-GB" sz="2000" b="0" i="1">
                        <a:latin typeface="Cambria Math" panose="02040503050406030204" pitchFamily="18" charset="0"/>
                      </a:rPr>
                      <m:t>𝑎𝑛𝑑</m:t>
                    </m:r>
                    <m:r>
                      <a:rPr lang="en-GB" sz="2000" b="0" i="1">
                        <a:latin typeface="Cambria Math" panose="02040503050406030204" pitchFamily="18" charset="0"/>
                      </a:rPr>
                      <m:t> </m:t>
                    </m:r>
                    <m:sSup>
                      <m:sSupPr>
                        <m:ctrlPr>
                          <a:rPr lang="en-GB" sz="2000" b="0" i="1">
                            <a:latin typeface="Cambria Math" panose="02040503050406030204" pitchFamily="18" charset="0"/>
                          </a:rPr>
                        </m:ctrlPr>
                      </m:sSupPr>
                      <m:e>
                        <m:r>
                          <a:rPr lang="en-GB" sz="2000" b="0" i="1" smtClean="0">
                            <a:latin typeface="Cambria Math" panose="02040503050406030204" pitchFamily="18" charset="0"/>
                          </a:rPr>
                          <m:t>   </m:t>
                        </m:r>
                        <m:r>
                          <a:rPr lang="en-GB" sz="2000" b="0" i="1">
                            <a:latin typeface="Cambria Math" panose="02040503050406030204" pitchFamily="18" charset="0"/>
                          </a:rPr>
                          <m:t>𝑦</m:t>
                        </m:r>
                      </m:e>
                      <m:sup>
                        <m:r>
                          <a:rPr lang="en-GB" sz="2000" b="0" i="1">
                            <a:latin typeface="Cambria Math" panose="02040503050406030204" pitchFamily="18" charset="0"/>
                          </a:rPr>
                          <m:t>′</m:t>
                        </m:r>
                      </m:sup>
                    </m:sSup>
                    <m:d>
                      <m:dPr>
                        <m:ctrlPr>
                          <a:rPr lang="en-GB" sz="2000" b="0" i="1">
                            <a:latin typeface="Cambria Math" panose="02040503050406030204" pitchFamily="18" charset="0"/>
                          </a:rPr>
                        </m:ctrlPr>
                      </m:dPr>
                      <m:e>
                        <m:r>
                          <a:rPr lang="en-GB" sz="2000" b="0" i="1">
                            <a:latin typeface="Cambria Math" panose="02040503050406030204" pitchFamily="18" charset="0"/>
                          </a:rPr>
                          <m:t>0</m:t>
                        </m:r>
                      </m:e>
                    </m:d>
                    <m:r>
                      <a:rPr lang="en-GB" sz="2000" b="0" i="1">
                        <a:latin typeface="Cambria Math" panose="02040503050406030204" pitchFamily="18" charset="0"/>
                      </a:rPr>
                      <m:t>=0</m:t>
                    </m:r>
                  </m:oMath>
                </a14:m>
                <a:r>
                  <a:rPr lang="en-GB" sz="2000" b="0" i="1">
                    <a:latin typeface="Cambria Math" panose="02040503050406030204" pitchFamily="18" charset="0"/>
                  </a:rPr>
                  <a:t> 	</a:t>
                </a:r>
                <a:r>
                  <a:rPr lang="en-GB" sz="1600" b="0">
                    <a:latin typeface="Cambria Math" panose="02040503050406030204" pitchFamily="18" charset="0"/>
                  </a:rPr>
                  <a:t>[2]</a:t>
                </a:r>
              </a:p>
              <a:p>
                <a:pPr marL="0" indent="0">
                  <a:buNone/>
                </a:pPr>
                <a:endParaRPr lang="en-GB" sz="2000" i="1">
                  <a:latin typeface="Cambria Math" panose="02040503050406030204" pitchFamily="18" charset="0"/>
                </a:endParaRPr>
              </a:p>
              <a:p>
                <a:pPr marL="0" indent="0">
                  <a:buNone/>
                </a:pPr>
                <a:r>
                  <a:rPr lang="en-GB" sz="2000">
                    <a:latin typeface="Cambria Math" panose="02040503050406030204" pitchFamily="18" charset="0"/>
                  </a:rPr>
                  <a:t>1) </a:t>
                </a:r>
                <a14:m>
                  <m:oMath xmlns:m="http://schemas.openxmlformats.org/officeDocument/2006/math">
                    <m:sSup>
                      <m:sSupPr>
                        <m:ctrlPr>
                          <a:rPr lang="en-GB" sz="2000" b="0" i="1">
                            <a:latin typeface="Cambria Math" panose="02040503050406030204" pitchFamily="18" charset="0"/>
                          </a:rPr>
                        </m:ctrlPr>
                      </m:sSupPr>
                      <m:e>
                        <m:r>
                          <a:rPr lang="en-GB" sz="2000" b="0" i="1">
                            <a:latin typeface="Cambria Math" panose="02040503050406030204" pitchFamily="18" charset="0"/>
                          </a:rPr>
                          <m:t>𝑦</m:t>
                        </m:r>
                      </m:e>
                      <m:sup>
                        <m:r>
                          <a:rPr lang="en-GB" sz="2000" b="0" i="1">
                            <a:latin typeface="Cambria Math" panose="02040503050406030204" pitchFamily="18" charset="0"/>
                          </a:rPr>
                          <m:t>′′</m:t>
                        </m:r>
                      </m:sup>
                    </m:sSup>
                    <m:r>
                      <a:rPr lang="en-GB" sz="2000" b="0" i="1">
                        <a:latin typeface="Cambria Math" panose="02040503050406030204" pitchFamily="18" charset="0"/>
                      </a:rPr>
                      <m:t>+</m:t>
                    </m:r>
                    <m:f>
                      <m:fPr>
                        <m:ctrlPr>
                          <a:rPr lang="en-GB" sz="2000" b="0" i="1">
                            <a:latin typeface="Cambria Math" panose="02040503050406030204" pitchFamily="18" charset="0"/>
                          </a:rPr>
                        </m:ctrlPr>
                      </m:fPr>
                      <m:num>
                        <m:r>
                          <a:rPr lang="en-GB" sz="2000" b="0" i="1">
                            <a:latin typeface="Cambria Math" panose="02040503050406030204" pitchFamily="18" charset="0"/>
                          </a:rPr>
                          <m:t>2</m:t>
                        </m:r>
                      </m:num>
                      <m:den>
                        <m:r>
                          <a:rPr lang="en-GB" sz="2000" b="0" i="1">
                            <a:latin typeface="Cambria Math" panose="02040503050406030204" pitchFamily="18" charset="0"/>
                          </a:rPr>
                          <m:t>𝑥</m:t>
                        </m:r>
                      </m:den>
                    </m:f>
                    <m:sSup>
                      <m:sSupPr>
                        <m:ctrlPr>
                          <a:rPr lang="en-GB" sz="2000" b="0" i="1">
                            <a:latin typeface="Cambria Math" panose="02040503050406030204" pitchFamily="18" charset="0"/>
                          </a:rPr>
                        </m:ctrlPr>
                      </m:sSupPr>
                      <m:e>
                        <m:r>
                          <a:rPr lang="en-GB" sz="2000" b="0" i="1">
                            <a:latin typeface="Cambria Math" panose="02040503050406030204" pitchFamily="18" charset="0"/>
                          </a:rPr>
                          <m:t>𝑦</m:t>
                        </m:r>
                      </m:e>
                      <m:sup>
                        <m:r>
                          <a:rPr lang="en-GB" sz="2000" b="0" i="1">
                            <a:latin typeface="Cambria Math" panose="02040503050406030204" pitchFamily="18" charset="0"/>
                          </a:rPr>
                          <m:t>′</m:t>
                        </m:r>
                      </m:sup>
                    </m:sSup>
                    <m:r>
                      <a:rPr lang="en-GB" sz="2000" b="0" i="1">
                        <a:latin typeface="Cambria Math" panose="02040503050406030204" pitchFamily="18" charset="0"/>
                      </a:rPr>
                      <m:t>=</m:t>
                    </m:r>
                    <m:sSup>
                      <m:sSupPr>
                        <m:ctrlPr>
                          <a:rPr lang="en-GB" sz="2000" b="0" i="1">
                            <a:latin typeface="Cambria Math" panose="02040503050406030204" pitchFamily="18" charset="0"/>
                          </a:rPr>
                        </m:ctrlPr>
                      </m:sSupPr>
                      <m:e>
                        <m:r>
                          <a:rPr lang="en-GB" sz="2000" b="0" i="1">
                            <a:latin typeface="Cambria Math" panose="02040503050406030204" pitchFamily="18" charset="0"/>
                          </a:rPr>
                          <m:t>−</m:t>
                        </m:r>
                        <m:r>
                          <a:rPr lang="en-GB" sz="2000" b="0" i="1">
                            <a:latin typeface="Cambria Math" panose="02040503050406030204" pitchFamily="18" charset="0"/>
                          </a:rPr>
                          <m:t>𝑦</m:t>
                        </m:r>
                      </m:e>
                      <m:sup>
                        <m:r>
                          <a:rPr lang="en-GB" sz="2000" b="0" i="1">
                            <a:latin typeface="Cambria Math" panose="02040503050406030204" pitchFamily="18" charset="0"/>
                          </a:rPr>
                          <m:t>𝑛</m:t>
                        </m:r>
                      </m:sup>
                    </m:sSup>
                  </m:oMath>
                </a14:m>
                <a:endParaRPr lang="en-GB" sz="2000"/>
              </a:p>
              <a:p>
                <a:pPr marL="0" indent="0">
                  <a:buNone/>
                </a:pPr>
                <a:endParaRPr lang="en-GB" sz="2000"/>
              </a:p>
              <a:p>
                <a:pPr marL="0" indent="0">
                  <a:buNone/>
                </a:pPr>
                <a:r>
                  <a:rPr lang="en-GB" sz="2000" b="0"/>
                  <a:t>2) </a:t>
                </a:r>
                <a14:m>
                  <m:oMath xmlns:m="http://schemas.openxmlformats.org/officeDocument/2006/math">
                    <m:sSup>
                      <m:sSupPr>
                        <m:ctrlPr>
                          <a:rPr lang="en-GB" sz="2000" b="0" i="1">
                            <a:latin typeface="Cambria Math" panose="02040503050406030204" pitchFamily="18" charset="0"/>
                          </a:rPr>
                        </m:ctrlPr>
                      </m:sSupPr>
                      <m:e>
                        <m:r>
                          <a:rPr lang="en-GB" sz="2000" b="0" i="1" smtClean="0">
                            <a:latin typeface="Cambria Math" panose="02040503050406030204" pitchFamily="18" charset="0"/>
                          </a:rPr>
                          <m:t>𝑦</m:t>
                        </m:r>
                      </m:e>
                      <m:sup>
                        <m:r>
                          <a:rPr lang="en-GB" sz="2000" b="0" i="1">
                            <a:latin typeface="Cambria Math" panose="02040503050406030204" pitchFamily="18" charset="0"/>
                          </a:rPr>
                          <m:t>′′</m:t>
                        </m:r>
                      </m:sup>
                    </m:sSup>
                    <m:r>
                      <a:rPr lang="en-GB" sz="2000" b="0" i="1">
                        <a:latin typeface="Cambria Math" panose="02040503050406030204" pitchFamily="18" charset="0"/>
                      </a:rPr>
                      <m:t>+</m:t>
                    </m:r>
                    <m:f>
                      <m:fPr>
                        <m:ctrlPr>
                          <a:rPr lang="en-GB" sz="2000" b="0" i="1">
                            <a:latin typeface="Cambria Math" panose="02040503050406030204" pitchFamily="18" charset="0"/>
                          </a:rPr>
                        </m:ctrlPr>
                      </m:fPr>
                      <m:num>
                        <m:r>
                          <a:rPr lang="en-GB" sz="2000" b="0" i="1">
                            <a:latin typeface="Cambria Math" panose="02040503050406030204" pitchFamily="18" charset="0"/>
                          </a:rPr>
                          <m:t>2</m:t>
                        </m:r>
                      </m:num>
                      <m:den>
                        <m:r>
                          <a:rPr lang="en-GB" sz="2000" b="0" i="1">
                            <a:latin typeface="Cambria Math" panose="02040503050406030204" pitchFamily="18" charset="0"/>
                          </a:rPr>
                          <m:t>𝑥</m:t>
                        </m:r>
                      </m:den>
                    </m:f>
                    <m:sSup>
                      <m:sSupPr>
                        <m:ctrlPr>
                          <a:rPr lang="en-GB" sz="2000" b="0" i="1">
                            <a:latin typeface="Cambria Math" panose="02040503050406030204" pitchFamily="18" charset="0"/>
                          </a:rPr>
                        </m:ctrlPr>
                      </m:sSupPr>
                      <m:e>
                        <m:r>
                          <a:rPr lang="en-GB" sz="2000" b="0" i="1" smtClean="0">
                            <a:latin typeface="Cambria Math" panose="02040503050406030204" pitchFamily="18" charset="0"/>
                          </a:rPr>
                          <m:t>𝑦</m:t>
                        </m:r>
                      </m:e>
                      <m:sup>
                        <m:r>
                          <a:rPr lang="en-GB" sz="2000" b="0" i="1">
                            <a:latin typeface="Cambria Math" panose="02040503050406030204" pitchFamily="18" charset="0"/>
                          </a:rPr>
                          <m:t>′</m:t>
                        </m:r>
                      </m:sup>
                    </m:sSup>
                    <m:r>
                      <a:rPr lang="en-GB" sz="2000" b="0" i="1">
                        <a:latin typeface="Cambria Math" panose="02040503050406030204" pitchFamily="18" charset="0"/>
                      </a:rPr>
                      <m:t>=</m:t>
                    </m:r>
                    <m:sSup>
                      <m:sSupPr>
                        <m:ctrlPr>
                          <a:rPr lang="en-GB" sz="2000" b="0" i="1">
                            <a:latin typeface="Cambria Math" panose="02040503050406030204" pitchFamily="18" charset="0"/>
                          </a:rPr>
                        </m:ctrlPr>
                      </m:sSupPr>
                      <m:e>
                        <m:sSup>
                          <m:sSupPr>
                            <m:ctrlPr>
                              <a:rPr lang="en-GB" sz="2000" b="0" i="1">
                                <a:latin typeface="Cambria Math" panose="02040503050406030204" pitchFamily="18" charset="0"/>
                              </a:rPr>
                            </m:ctrlPr>
                          </m:sSupPr>
                          <m:e>
                            <m:r>
                              <a:rPr lang="en-GB" sz="2000" b="0" i="1">
                                <a:latin typeface="Cambria Math" panose="02040503050406030204" pitchFamily="18" charset="0"/>
                              </a:rPr>
                              <m:t>(−</m:t>
                            </m:r>
                            <m:sSub>
                              <m:sSubPr>
                                <m:ctrlPr>
                                  <a:rPr lang="en-GB" sz="2000" b="0" i="1">
                                    <a:latin typeface="Cambria Math" panose="02040503050406030204" pitchFamily="18" charset="0"/>
                                  </a:rPr>
                                </m:ctrlPr>
                              </m:sSubPr>
                              <m:e>
                                <m:r>
                                  <a:rPr lang="en-GB" sz="2000" b="0" i="1">
                                    <a:latin typeface="Cambria Math" panose="02040503050406030204" pitchFamily="18" charset="0"/>
                                  </a:rPr>
                                  <m:t>𝑦</m:t>
                                </m:r>
                              </m:e>
                              <m:sub>
                                <m:r>
                                  <a:rPr lang="en-GB" sz="2000" b="0" i="1">
                                    <a:latin typeface="Cambria Math" panose="02040503050406030204" pitchFamily="18" charset="0"/>
                                  </a:rPr>
                                  <m:t>𝑖</m:t>
                                </m:r>
                              </m:sub>
                            </m:sSub>
                          </m:e>
                          <m:sup>
                            <m:r>
                              <a:rPr lang="en-GB" sz="2000" b="0" i="1">
                                <a:latin typeface="Cambria Math" panose="02040503050406030204" pitchFamily="18" charset="0"/>
                              </a:rPr>
                              <m:t>𝑛</m:t>
                            </m:r>
                          </m:sup>
                        </m:sSup>
                        <m:r>
                          <a:rPr lang="en-GB" sz="2000" b="0" i="1">
                            <a:latin typeface="Cambria Math" panose="02040503050406030204" pitchFamily="18" charset="0"/>
                          </a:rPr>
                          <m:t>)+(−</m:t>
                        </m:r>
                        <m:r>
                          <a:rPr lang="en-GB" sz="2000" b="0" i="1">
                            <a:latin typeface="Cambria Math" panose="02040503050406030204" pitchFamily="18" charset="0"/>
                          </a:rPr>
                          <m:t>𝑛</m:t>
                        </m:r>
                        <m:sSub>
                          <m:sSubPr>
                            <m:ctrlPr>
                              <a:rPr lang="en-GB" sz="2000" b="0" i="1">
                                <a:latin typeface="Cambria Math" panose="02040503050406030204" pitchFamily="18" charset="0"/>
                              </a:rPr>
                            </m:ctrlPr>
                          </m:sSubPr>
                          <m:e>
                            <m:r>
                              <a:rPr lang="en-GB" sz="2000" b="0" i="1">
                                <a:latin typeface="Cambria Math" panose="02040503050406030204" pitchFamily="18" charset="0"/>
                              </a:rPr>
                              <m:t>𝑦</m:t>
                            </m:r>
                          </m:e>
                          <m:sub>
                            <m:r>
                              <a:rPr lang="en-GB" sz="2000" b="0" i="1">
                                <a:latin typeface="Cambria Math" panose="02040503050406030204" pitchFamily="18" charset="0"/>
                              </a:rPr>
                              <m:t>𝑖</m:t>
                            </m:r>
                          </m:sub>
                        </m:sSub>
                      </m:e>
                      <m:sup>
                        <m:r>
                          <a:rPr lang="en-GB" sz="2000" b="0" i="1">
                            <a:latin typeface="Cambria Math" panose="02040503050406030204" pitchFamily="18" charset="0"/>
                          </a:rPr>
                          <m:t>𝑛</m:t>
                        </m:r>
                        <m:r>
                          <a:rPr lang="en-GB" sz="2000" b="0" i="1">
                            <a:latin typeface="Cambria Math" panose="02040503050406030204" pitchFamily="18" charset="0"/>
                          </a:rPr>
                          <m:t>−1</m:t>
                        </m:r>
                      </m:sup>
                    </m:sSup>
                  </m:oMath>
                </a14:m>
                <a:r>
                  <a:rPr lang="en-GB" sz="2000"/>
                  <a:t>)(</a:t>
                </a:r>
                <a14:m>
                  <m:oMath xmlns:m="http://schemas.openxmlformats.org/officeDocument/2006/math">
                    <m:r>
                      <a:rPr lang="en-GB" sz="2000" i="1" smtClean="0">
                        <a:latin typeface="Cambria Math" panose="02040503050406030204" pitchFamily="18" charset="0"/>
                      </a:rPr>
                      <m:t>𝑦</m:t>
                    </m:r>
                    <m:r>
                      <a:rPr lang="en-GB" sz="2000" b="0" i="1">
                        <a:latin typeface="Cambria Math" panose="02040503050406030204" pitchFamily="18" charset="0"/>
                      </a:rPr>
                      <m:t>−</m:t>
                    </m:r>
                    <m:sSub>
                      <m:sSubPr>
                        <m:ctrlPr>
                          <a:rPr lang="en-GB" sz="2000" b="0" i="1">
                            <a:latin typeface="Cambria Math" panose="02040503050406030204" pitchFamily="18" charset="0"/>
                          </a:rPr>
                        </m:ctrlPr>
                      </m:sSubPr>
                      <m:e>
                        <m:r>
                          <a:rPr lang="en-GB" sz="2000" b="0" i="1">
                            <a:latin typeface="Cambria Math" panose="02040503050406030204" pitchFamily="18" charset="0"/>
                          </a:rPr>
                          <m:t>𝑦</m:t>
                        </m:r>
                      </m:e>
                      <m:sub>
                        <m:r>
                          <a:rPr lang="en-GB" sz="2000" b="0" i="1">
                            <a:latin typeface="Cambria Math" panose="02040503050406030204" pitchFamily="18" charset="0"/>
                          </a:rPr>
                          <m:t>𝑖</m:t>
                        </m:r>
                      </m:sub>
                    </m:sSub>
                    <m:r>
                      <a:rPr lang="en-GB" sz="2000" b="0" i="1">
                        <a:latin typeface="Cambria Math" panose="02040503050406030204" pitchFamily="18" charset="0"/>
                      </a:rPr>
                      <m:t>)</m:t>
                    </m:r>
                  </m:oMath>
                </a14:m>
                <a:endParaRPr lang="en-GB" sz="2000" b="0"/>
              </a:p>
              <a:p>
                <a:pPr marL="0" indent="0">
                  <a:buNone/>
                </a:pPr>
                <a14:m>
                  <m:oMath xmlns:m="http://schemas.openxmlformats.org/officeDocument/2006/math">
                    <m:r>
                      <a:rPr lang="en-GB" sz="2000" i="1">
                        <a:latin typeface="Cambria Math" panose="02040503050406030204" pitchFamily="18" charset="0"/>
                      </a:rPr>
                      <m:t>⇒</m:t>
                    </m:r>
                    <m:sSup>
                      <m:sSupPr>
                        <m:ctrlPr>
                          <a:rPr lang="en-GB" sz="2000" b="0" i="1">
                            <a:latin typeface="Cambria Math" panose="02040503050406030204" pitchFamily="18" charset="0"/>
                          </a:rPr>
                        </m:ctrlPr>
                      </m:sSupPr>
                      <m:e>
                        <m:r>
                          <a:rPr lang="en-GB" sz="2000" b="0" i="1">
                            <a:latin typeface="Cambria Math" panose="02040503050406030204" pitchFamily="18" charset="0"/>
                          </a:rPr>
                          <m:t>(</m:t>
                        </m:r>
                        <m:sSub>
                          <m:sSubPr>
                            <m:ctrlPr>
                              <a:rPr lang="en-GB" sz="2000" b="0" i="1">
                                <a:latin typeface="Cambria Math" panose="02040503050406030204" pitchFamily="18" charset="0"/>
                              </a:rPr>
                            </m:ctrlPr>
                          </m:sSubPr>
                          <m:e>
                            <m:r>
                              <a:rPr lang="en-GB" sz="2000" b="0" i="1">
                                <a:latin typeface="Cambria Math" panose="02040503050406030204" pitchFamily="18" charset="0"/>
                              </a:rPr>
                              <m:t>𝑦</m:t>
                            </m:r>
                          </m:e>
                          <m:sub>
                            <m:r>
                              <a:rPr lang="en-GB" sz="2000" b="0" i="1">
                                <a:latin typeface="Cambria Math" panose="02040503050406030204" pitchFamily="18" charset="0"/>
                              </a:rPr>
                              <m:t>𝑖</m:t>
                            </m:r>
                            <m:r>
                              <a:rPr lang="en-GB" sz="2000" b="0" i="1">
                                <a:latin typeface="Cambria Math" panose="02040503050406030204" pitchFamily="18" charset="0"/>
                              </a:rPr>
                              <m:t>+1</m:t>
                            </m:r>
                          </m:sub>
                        </m:sSub>
                      </m:e>
                      <m:sup>
                        <m:r>
                          <a:rPr lang="en-GB" sz="2000" b="0" i="1">
                            <a:latin typeface="Cambria Math" panose="02040503050406030204" pitchFamily="18" charset="0"/>
                          </a:rPr>
                          <m:t>′′</m:t>
                        </m:r>
                      </m:sup>
                    </m:sSup>
                    <m:r>
                      <a:rPr lang="en-GB" sz="2000" b="0" i="1">
                        <a:latin typeface="Cambria Math" panose="02040503050406030204" pitchFamily="18" charset="0"/>
                      </a:rPr>
                      <m:t>)+</m:t>
                    </m:r>
                    <m:f>
                      <m:fPr>
                        <m:ctrlPr>
                          <a:rPr lang="en-GB" sz="2000" b="0" i="1">
                            <a:latin typeface="Cambria Math" panose="02040503050406030204" pitchFamily="18" charset="0"/>
                          </a:rPr>
                        </m:ctrlPr>
                      </m:fPr>
                      <m:num>
                        <m:r>
                          <a:rPr lang="en-GB" sz="2000" b="0" i="1">
                            <a:latin typeface="Cambria Math" panose="02040503050406030204" pitchFamily="18" charset="0"/>
                          </a:rPr>
                          <m:t>2</m:t>
                        </m:r>
                      </m:num>
                      <m:den>
                        <m:r>
                          <a:rPr lang="en-GB" sz="2000" b="0" i="1">
                            <a:latin typeface="Cambria Math" panose="02040503050406030204" pitchFamily="18" charset="0"/>
                          </a:rPr>
                          <m:t>𝑥</m:t>
                        </m:r>
                      </m:den>
                    </m:f>
                    <m:sSup>
                      <m:sSupPr>
                        <m:ctrlPr>
                          <a:rPr lang="en-GB" sz="2000" b="0" i="1">
                            <a:latin typeface="Cambria Math" panose="02040503050406030204" pitchFamily="18" charset="0"/>
                          </a:rPr>
                        </m:ctrlPr>
                      </m:sSupPr>
                      <m:e>
                        <m:sSub>
                          <m:sSubPr>
                            <m:ctrlPr>
                              <a:rPr lang="en-GB" sz="2000" b="0" i="1">
                                <a:latin typeface="Cambria Math" panose="02040503050406030204" pitchFamily="18" charset="0"/>
                              </a:rPr>
                            </m:ctrlPr>
                          </m:sSubPr>
                          <m:e>
                            <m:r>
                              <a:rPr lang="en-GB" sz="2000" b="0" i="1">
                                <a:latin typeface="Cambria Math" panose="02040503050406030204" pitchFamily="18" charset="0"/>
                              </a:rPr>
                              <m:t>(</m:t>
                            </m:r>
                            <m:r>
                              <a:rPr lang="en-GB" sz="2000" b="0" i="1">
                                <a:latin typeface="Cambria Math" panose="02040503050406030204" pitchFamily="18" charset="0"/>
                              </a:rPr>
                              <m:t>𝑦</m:t>
                            </m:r>
                          </m:e>
                          <m:sub>
                            <m:r>
                              <a:rPr lang="en-GB" sz="2000" b="0" i="1">
                                <a:latin typeface="Cambria Math" panose="02040503050406030204" pitchFamily="18" charset="0"/>
                              </a:rPr>
                              <m:t>𝑖</m:t>
                            </m:r>
                            <m:r>
                              <a:rPr lang="en-GB" sz="2000" b="0" i="1">
                                <a:latin typeface="Cambria Math" panose="02040503050406030204" pitchFamily="18" charset="0"/>
                              </a:rPr>
                              <m:t>+1</m:t>
                            </m:r>
                          </m:sub>
                        </m:sSub>
                      </m:e>
                      <m:sup>
                        <m:r>
                          <a:rPr lang="en-GB" sz="2000" b="0" i="1">
                            <a:latin typeface="Cambria Math" panose="02040503050406030204" pitchFamily="18" charset="0"/>
                          </a:rPr>
                          <m:t>′</m:t>
                        </m:r>
                      </m:sup>
                    </m:sSup>
                    <m:r>
                      <a:rPr lang="en-GB" sz="2000" b="0" i="1">
                        <a:latin typeface="Cambria Math" panose="02040503050406030204" pitchFamily="18" charset="0"/>
                      </a:rPr>
                      <m:t>)+</m:t>
                    </m:r>
                    <m:sSup>
                      <m:sSupPr>
                        <m:ctrlPr>
                          <a:rPr lang="en-GB" sz="2000" b="0" i="1">
                            <a:latin typeface="Cambria Math" panose="02040503050406030204" pitchFamily="18" charset="0"/>
                          </a:rPr>
                        </m:ctrlPr>
                      </m:sSupPr>
                      <m:e>
                        <m:r>
                          <a:rPr lang="en-GB" sz="2000" b="0" i="1">
                            <a:latin typeface="Cambria Math" panose="02040503050406030204" pitchFamily="18" charset="0"/>
                          </a:rPr>
                          <m:t>𝑛</m:t>
                        </m:r>
                        <m:sSub>
                          <m:sSubPr>
                            <m:ctrlPr>
                              <a:rPr lang="en-GB" sz="2000" b="0" i="1">
                                <a:latin typeface="Cambria Math" panose="02040503050406030204" pitchFamily="18" charset="0"/>
                              </a:rPr>
                            </m:ctrlPr>
                          </m:sSubPr>
                          <m:e>
                            <m:r>
                              <a:rPr lang="en-GB" sz="2000" b="0" i="1">
                                <a:latin typeface="Cambria Math" panose="02040503050406030204" pitchFamily="18" charset="0"/>
                              </a:rPr>
                              <m:t>𝑦</m:t>
                            </m:r>
                          </m:e>
                          <m:sub>
                            <m:r>
                              <a:rPr lang="en-GB" sz="2000" b="0" i="1">
                                <a:latin typeface="Cambria Math" panose="02040503050406030204" pitchFamily="18" charset="0"/>
                              </a:rPr>
                              <m:t>𝑖</m:t>
                            </m:r>
                          </m:sub>
                        </m:sSub>
                      </m:e>
                      <m:sup>
                        <m:r>
                          <a:rPr lang="en-GB" sz="2000" b="0" i="1">
                            <a:latin typeface="Cambria Math" panose="02040503050406030204" pitchFamily="18" charset="0"/>
                          </a:rPr>
                          <m:t>𝑛</m:t>
                        </m:r>
                        <m:r>
                          <a:rPr lang="en-GB" sz="2000" b="0" i="1">
                            <a:latin typeface="Cambria Math" panose="02040503050406030204" pitchFamily="18" charset="0"/>
                          </a:rPr>
                          <m:t>−1</m:t>
                        </m:r>
                      </m:sup>
                    </m:sSup>
                    <m:sSub>
                      <m:sSubPr>
                        <m:ctrlPr>
                          <a:rPr lang="en-GB" sz="2000" i="1">
                            <a:latin typeface="Cambria Math" panose="02040503050406030204" pitchFamily="18" charset="0"/>
                          </a:rPr>
                        </m:ctrlPr>
                      </m:sSubPr>
                      <m:e>
                        <m:r>
                          <a:rPr lang="en-GB" sz="2000" b="0" i="1">
                            <a:latin typeface="Cambria Math" panose="02040503050406030204" pitchFamily="18" charset="0"/>
                          </a:rPr>
                          <m:t>(</m:t>
                        </m:r>
                        <m:r>
                          <a:rPr lang="en-GB" sz="2000" b="0" i="1">
                            <a:latin typeface="Cambria Math" panose="02040503050406030204" pitchFamily="18" charset="0"/>
                          </a:rPr>
                          <m:t>𝑦</m:t>
                        </m:r>
                      </m:e>
                      <m:sub>
                        <m:r>
                          <a:rPr lang="en-GB" sz="2000" b="0" i="1">
                            <a:latin typeface="Cambria Math" panose="02040503050406030204" pitchFamily="18" charset="0"/>
                          </a:rPr>
                          <m:t>𝑖</m:t>
                        </m:r>
                        <m:r>
                          <a:rPr lang="en-GB" sz="2000" b="0" i="1">
                            <a:latin typeface="Cambria Math" panose="02040503050406030204" pitchFamily="18" charset="0"/>
                          </a:rPr>
                          <m:t>+1</m:t>
                        </m:r>
                      </m:sub>
                    </m:sSub>
                    <m:r>
                      <a:rPr lang="en-GB" sz="2000" b="0" i="1">
                        <a:latin typeface="Cambria Math" panose="02040503050406030204" pitchFamily="18" charset="0"/>
                      </a:rPr>
                      <m:t>)=(</m:t>
                    </m:r>
                    <m:r>
                      <a:rPr lang="en-GB" sz="2000" b="0" i="1">
                        <a:latin typeface="Cambria Math" panose="02040503050406030204" pitchFamily="18" charset="0"/>
                      </a:rPr>
                      <m:t>𝑛</m:t>
                    </m:r>
                    <m:r>
                      <a:rPr lang="en-GB" sz="2000" b="0" i="1">
                        <a:latin typeface="Cambria Math" panose="02040503050406030204" pitchFamily="18" charset="0"/>
                      </a:rPr>
                      <m:t>−1)</m:t>
                    </m:r>
                  </m:oMath>
                </a14:m>
                <a:r>
                  <a:rPr lang="en-GB" sz="2000" b="0"/>
                  <a:t> </a:t>
                </a:r>
                <a14:m>
                  <m:oMath xmlns:m="http://schemas.openxmlformats.org/officeDocument/2006/math">
                    <m:sSup>
                      <m:sSupPr>
                        <m:ctrlPr>
                          <a:rPr lang="en-GB" sz="2000" b="0" i="1">
                            <a:latin typeface="Cambria Math" panose="02040503050406030204" pitchFamily="18" charset="0"/>
                          </a:rPr>
                        </m:ctrlPr>
                      </m:sSupPr>
                      <m:e>
                        <m:sSub>
                          <m:sSubPr>
                            <m:ctrlPr>
                              <a:rPr lang="en-GB" sz="2000" b="0" i="1">
                                <a:latin typeface="Cambria Math" panose="02040503050406030204" pitchFamily="18" charset="0"/>
                              </a:rPr>
                            </m:ctrlPr>
                          </m:sSubPr>
                          <m:e>
                            <m:r>
                              <a:rPr lang="en-GB" sz="2000" b="0" i="1">
                                <a:latin typeface="Cambria Math" panose="02040503050406030204" pitchFamily="18" charset="0"/>
                              </a:rPr>
                              <m:t>𝑦</m:t>
                            </m:r>
                          </m:e>
                          <m:sub>
                            <m:r>
                              <a:rPr lang="en-GB" sz="2000" b="0" i="1">
                                <a:latin typeface="Cambria Math" panose="02040503050406030204" pitchFamily="18" charset="0"/>
                              </a:rPr>
                              <m:t>𝑖</m:t>
                            </m:r>
                          </m:sub>
                        </m:sSub>
                      </m:e>
                      <m:sup>
                        <m:r>
                          <a:rPr lang="en-GB" sz="2000" b="0" i="1">
                            <a:latin typeface="Cambria Math" panose="02040503050406030204" pitchFamily="18" charset="0"/>
                          </a:rPr>
                          <m:t>𝑛</m:t>
                        </m:r>
                      </m:sup>
                    </m:sSup>
                  </m:oMath>
                </a14:m>
                <a:endParaRPr lang="en-GB" sz="2000"/>
              </a:p>
            </p:txBody>
          </p:sp>
        </mc:Choice>
        <mc:Fallback>
          <p:sp>
            <p:nvSpPr>
              <p:cNvPr id="3" name="Content Placeholder 2">
                <a:extLst>
                  <a:ext uri="{FF2B5EF4-FFF2-40B4-BE49-F238E27FC236}">
                    <a16:creationId xmlns:a16="http://schemas.microsoft.com/office/drawing/2014/main" id="{A6D7144C-680C-936F-5896-E10D7D9287C6}"/>
                  </a:ext>
                </a:extLst>
              </p:cNvPr>
              <p:cNvSpPr>
                <a:spLocks noGrp="1" noRot="1" noChangeAspect="1" noMove="1" noResize="1" noEditPoints="1" noAdjustHandles="1" noChangeArrowheads="1" noChangeShapeType="1" noTextEdit="1"/>
              </p:cNvSpPr>
              <p:nvPr>
                <p:ph idx="1"/>
              </p:nvPr>
            </p:nvSpPr>
            <p:spPr>
              <a:xfrm>
                <a:off x="4810259" y="649480"/>
                <a:ext cx="6555347" cy="5546047"/>
              </a:xfrm>
              <a:blipFill>
                <a:blip r:embed="rId3"/>
                <a:stretch>
                  <a:fillRect l="-930"/>
                </a:stretch>
              </a:blipFill>
            </p:spPr>
            <p:txBody>
              <a:bodyPr/>
              <a:lstStyle/>
              <a:p>
                <a:r>
                  <a:rPr lang="en-US">
                    <a:noFill/>
                  </a:rPr>
                  <a:t> </a:t>
                </a:r>
              </a:p>
            </p:txBody>
          </p:sp>
        </mc:Fallback>
      </mc:AlternateContent>
    </p:spTree>
    <p:extLst>
      <p:ext uri="{BB962C8B-B14F-4D97-AF65-F5344CB8AC3E}">
        <p14:creationId xmlns:p14="http://schemas.microsoft.com/office/powerpoint/2010/main" val="8636886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2" name="Title 1">
                <a:extLst>
                  <a:ext uri="{FF2B5EF4-FFF2-40B4-BE49-F238E27FC236}">
                    <a16:creationId xmlns:a16="http://schemas.microsoft.com/office/drawing/2014/main" id="{36F8A3C5-3C71-453A-CCF2-B3A4881EA862}"/>
                  </a:ext>
                </a:extLst>
              </p:cNvPr>
              <p:cNvSpPr>
                <a:spLocks noGrp="1"/>
              </p:cNvSpPr>
              <p:nvPr>
                <p:ph type="title"/>
              </p:nvPr>
            </p:nvSpPr>
            <p:spPr>
              <a:xfrm>
                <a:off x="466722" y="586855"/>
                <a:ext cx="3201366" cy="3387497"/>
              </a:xfrm>
            </p:spPr>
            <p:txBody>
              <a:bodyPr anchor="b">
                <a:normAutofit/>
              </a:bodyPr>
              <a:lstStyle/>
              <a:p>
                <a:pPr algn="r"/>
                <a:r>
                  <a:rPr lang="en-GB" sz="4000">
                    <a:solidFill>
                      <a:srgbClr val="FFFFFF"/>
                    </a:solidFill>
                  </a:rPr>
                  <a:t>How to choose the starting point </a:t>
                </a:r>
                <a14:m>
                  <m:oMath xmlns:m="http://schemas.openxmlformats.org/officeDocument/2006/math">
                    <m:r>
                      <a:rPr lang="en-GB" sz="3600" b="0" i="0">
                        <a:solidFill>
                          <a:srgbClr val="FFFFFF"/>
                        </a:solidFill>
                        <a:latin typeface="Cambria Math" panose="02040503050406030204" pitchFamily="18" charset="0"/>
                      </a:rPr>
                      <m:t>(</m:t>
                    </m:r>
                    <m:sSub>
                      <m:sSubPr>
                        <m:ctrlPr>
                          <a:rPr lang="en-GB" sz="3600" i="1">
                            <a:solidFill>
                              <a:srgbClr val="FFFFFF"/>
                            </a:solidFill>
                            <a:latin typeface="Cambria Math" panose="02040503050406030204" pitchFamily="18" charset="0"/>
                          </a:rPr>
                        </m:ctrlPr>
                      </m:sSubPr>
                      <m:e>
                        <m:r>
                          <a:rPr lang="en-GB" sz="3600" b="0" i="1">
                            <a:solidFill>
                              <a:srgbClr val="FFFFFF"/>
                            </a:solidFill>
                            <a:latin typeface="Cambria Math" panose="02040503050406030204" pitchFamily="18" charset="0"/>
                          </a:rPr>
                          <m:t>𝑦</m:t>
                        </m:r>
                      </m:e>
                      <m:sub>
                        <m:r>
                          <a:rPr lang="en-GB" sz="3600" b="0" i="1">
                            <a:solidFill>
                              <a:srgbClr val="FFFFFF"/>
                            </a:solidFill>
                            <a:latin typeface="Cambria Math" panose="02040503050406030204" pitchFamily="18" charset="0"/>
                          </a:rPr>
                          <m:t>0</m:t>
                        </m:r>
                      </m:sub>
                    </m:sSub>
                    <m:r>
                      <a:rPr lang="en-GB" sz="3600" b="0" i="1">
                        <a:solidFill>
                          <a:srgbClr val="FFFFFF"/>
                        </a:solidFill>
                        <a:latin typeface="Cambria Math" panose="02040503050406030204" pitchFamily="18" charset="0"/>
                      </a:rPr>
                      <m:t>)</m:t>
                    </m:r>
                  </m:oMath>
                </a14:m>
                <a:endParaRPr lang="en-GB" sz="4000">
                  <a:solidFill>
                    <a:srgbClr val="FFFFFF"/>
                  </a:solidFill>
                </a:endParaRPr>
              </a:p>
            </p:txBody>
          </p:sp>
        </mc:Choice>
        <mc:Fallback>
          <p:sp>
            <p:nvSpPr>
              <p:cNvPr id="2" name="Title 1">
                <a:extLst>
                  <a:ext uri="{FF2B5EF4-FFF2-40B4-BE49-F238E27FC236}">
                    <a16:creationId xmlns:a16="http://schemas.microsoft.com/office/drawing/2014/main" id="{36F8A3C5-3C71-453A-CCF2-B3A4881EA862}"/>
                  </a:ext>
                </a:extLst>
              </p:cNvPr>
              <p:cNvSpPr>
                <a:spLocks noGrp="1" noRot="1" noChangeAspect="1" noMove="1" noResize="1" noEditPoints="1" noAdjustHandles="1" noChangeArrowheads="1" noChangeShapeType="1" noTextEdit="1"/>
              </p:cNvSpPr>
              <p:nvPr>
                <p:ph type="title"/>
              </p:nvPr>
            </p:nvSpPr>
            <p:spPr>
              <a:xfrm>
                <a:off x="466722" y="586855"/>
                <a:ext cx="3201366" cy="3387497"/>
              </a:xfrm>
              <a:blipFill>
                <a:blip r:embed="rId2"/>
                <a:stretch>
                  <a:fillRect r="-1066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721CF8EF-2037-19BE-D3D0-25C7076215D4}"/>
                  </a:ext>
                </a:extLst>
              </p:cNvPr>
              <p:cNvSpPr>
                <a:spLocks noGrp="1"/>
              </p:cNvSpPr>
              <p:nvPr>
                <p:ph idx="1"/>
              </p:nvPr>
            </p:nvSpPr>
            <p:spPr>
              <a:xfrm>
                <a:off x="4810259" y="649480"/>
                <a:ext cx="6983635" cy="5546047"/>
              </a:xfrm>
            </p:spPr>
            <p:txBody>
              <a:bodyPr anchor="ctr">
                <a:normAutofit/>
              </a:bodyPr>
              <a:lstStyle/>
              <a:p>
                <a:pPr marL="0" indent="0">
                  <a:buNone/>
                </a:pPr>
                <a:r>
                  <a:rPr lang="en-GB" u="sng"/>
                  <a:t>General case</a:t>
                </a:r>
              </a:p>
              <a:p>
                <a:pPr marL="0" indent="0">
                  <a:buNone/>
                </a:pPr>
                <a:r>
                  <a:rPr lang="en-GB" sz="2400" b="1"/>
                  <a:t>For convergence:  </a:t>
                </a:r>
                <a14:m>
                  <m:oMath xmlns:m="http://schemas.openxmlformats.org/officeDocument/2006/math">
                    <m:sSub>
                      <m:sSubPr>
                        <m:ctrlPr>
                          <a:rPr lang="en-GB" sz="2400" i="1">
                            <a:latin typeface="Cambria Math" panose="02040503050406030204" pitchFamily="18" charset="0"/>
                          </a:rPr>
                        </m:ctrlPr>
                      </m:sSubPr>
                      <m:e>
                        <m:r>
                          <a:rPr lang="en-GB" sz="2400" b="0" i="1">
                            <a:latin typeface="Cambria Math" panose="02040503050406030204" pitchFamily="18" charset="0"/>
                          </a:rPr>
                          <m:t>𝑦</m:t>
                        </m:r>
                      </m:e>
                      <m:sub>
                        <m:r>
                          <a:rPr lang="en-GB" sz="2400" b="0" i="1">
                            <a:latin typeface="Cambria Math" panose="02040503050406030204" pitchFamily="18" charset="0"/>
                          </a:rPr>
                          <m:t>0</m:t>
                        </m:r>
                      </m:sub>
                    </m:sSub>
                  </m:oMath>
                </a14:m>
                <a:r>
                  <a:rPr lang="en-GB" sz="2400"/>
                  <a:t> must satisfy the boundary conditions.</a:t>
                </a:r>
              </a:p>
              <a:p>
                <a:pPr marL="0" indent="0">
                  <a:buNone/>
                </a:pPr>
                <a:r>
                  <a:rPr lang="en-GB" sz="2400" b="1"/>
                  <a:t>For optimal convergence: </a:t>
                </a:r>
                <a14:m>
                  <m:oMath xmlns:m="http://schemas.openxmlformats.org/officeDocument/2006/math">
                    <m:sSub>
                      <m:sSubPr>
                        <m:ctrlPr>
                          <a:rPr lang="en-GB" sz="2400" i="1">
                            <a:latin typeface="Cambria Math" panose="02040503050406030204" pitchFamily="18" charset="0"/>
                          </a:rPr>
                        </m:ctrlPr>
                      </m:sSubPr>
                      <m:e>
                        <m:r>
                          <a:rPr lang="en-GB" sz="2400" b="0" i="1">
                            <a:latin typeface="Cambria Math" panose="02040503050406030204" pitchFamily="18" charset="0"/>
                          </a:rPr>
                          <m:t>𝑦</m:t>
                        </m:r>
                      </m:e>
                      <m:sub>
                        <m:r>
                          <a:rPr lang="en-GB" sz="2400" b="0" i="1">
                            <a:latin typeface="Cambria Math" panose="02040503050406030204" pitchFamily="18" charset="0"/>
                          </a:rPr>
                          <m:t>0</m:t>
                        </m:r>
                      </m:sub>
                    </m:sSub>
                  </m:oMath>
                </a14:m>
                <a:r>
                  <a:rPr lang="en-GB" sz="2400"/>
                  <a:t> must match as many functional characteristics as the exact solution as possible.</a:t>
                </a:r>
              </a:p>
              <a:p>
                <a:pPr marL="0" indent="0">
                  <a:buNone/>
                </a:pPr>
                <a:endParaRPr lang="en-GB" sz="2400"/>
              </a:p>
              <a:p>
                <a:pPr marL="0" indent="0">
                  <a:buNone/>
                </a:pPr>
                <a:r>
                  <a:rPr lang="en-GB" u="sng"/>
                  <a:t>Lane-Emden </a:t>
                </a:r>
                <a14:m>
                  <m:oMath xmlns:m="http://schemas.openxmlformats.org/officeDocument/2006/math">
                    <m:r>
                      <a:rPr lang="en-GB" b="0" i="1" u="sng">
                        <a:latin typeface="Cambria Math" panose="02040503050406030204" pitchFamily="18" charset="0"/>
                      </a:rPr>
                      <m:t>𝑛</m:t>
                    </m:r>
                    <m:r>
                      <a:rPr lang="en-GB" b="0" i="1" u="sng">
                        <a:latin typeface="Cambria Math" panose="02040503050406030204" pitchFamily="18" charset="0"/>
                        <a:ea typeface="Cambria Math" panose="02040503050406030204" pitchFamily="18" charset="0"/>
                      </a:rPr>
                      <m:t>≥2</m:t>
                    </m:r>
                  </m:oMath>
                </a14:m>
                <a:endParaRPr lang="en-GB" u="sng"/>
              </a:p>
              <a:p>
                <a:pPr marL="0" indent="0">
                  <a:buNone/>
                </a:pPr>
                <a:r>
                  <a:rPr lang="en-GB" sz="2400" b="1"/>
                  <a:t>For convergence: </a:t>
                </a:r>
                <a14:m>
                  <m:oMath xmlns:m="http://schemas.openxmlformats.org/officeDocument/2006/math">
                    <m:sSub>
                      <m:sSubPr>
                        <m:ctrlPr>
                          <a:rPr lang="en-GB" sz="2400" i="1">
                            <a:latin typeface="Cambria Math" panose="02040503050406030204" pitchFamily="18" charset="0"/>
                          </a:rPr>
                        </m:ctrlPr>
                      </m:sSubPr>
                      <m:e>
                        <m:r>
                          <a:rPr lang="en-GB" sz="2400" i="1">
                            <a:latin typeface="Cambria Math" panose="02040503050406030204" pitchFamily="18" charset="0"/>
                          </a:rPr>
                          <m:t> </m:t>
                        </m:r>
                        <m:r>
                          <a:rPr lang="en-GB" sz="2400" i="1">
                            <a:latin typeface="Cambria Math" panose="02040503050406030204" pitchFamily="18" charset="0"/>
                          </a:rPr>
                          <m:t>𝑦</m:t>
                        </m:r>
                      </m:e>
                      <m:sub>
                        <m:r>
                          <a:rPr lang="en-GB" sz="2400" i="1">
                            <a:latin typeface="Cambria Math" panose="02040503050406030204" pitchFamily="18" charset="0"/>
                          </a:rPr>
                          <m:t>0</m:t>
                        </m:r>
                      </m:sub>
                    </m:sSub>
                    <m:d>
                      <m:dPr>
                        <m:ctrlPr>
                          <a:rPr lang="en-GB" sz="2400" b="0" i="1">
                            <a:latin typeface="Cambria Math" panose="02040503050406030204" pitchFamily="18" charset="0"/>
                          </a:rPr>
                        </m:ctrlPr>
                      </m:dPr>
                      <m:e>
                        <m:r>
                          <a:rPr lang="en-GB" sz="2400" b="0" i="1">
                            <a:latin typeface="Cambria Math" panose="02040503050406030204" pitchFamily="18" charset="0"/>
                          </a:rPr>
                          <m:t>0</m:t>
                        </m:r>
                      </m:e>
                    </m:d>
                    <m:r>
                      <a:rPr lang="en-GB" sz="2400" b="0" i="1">
                        <a:latin typeface="Cambria Math" panose="02040503050406030204" pitchFamily="18" charset="0"/>
                      </a:rPr>
                      <m:t>=1 </m:t>
                    </m:r>
                    <m:r>
                      <a:rPr lang="en-GB" sz="2400" b="0" i="1">
                        <a:latin typeface="Cambria Math" panose="02040503050406030204" pitchFamily="18" charset="0"/>
                      </a:rPr>
                      <m:t>𝑎𝑛𝑑</m:t>
                    </m:r>
                    <m:sSub>
                      <m:sSubPr>
                        <m:ctrlPr>
                          <a:rPr lang="en-GB" sz="2400" i="1">
                            <a:latin typeface="Cambria Math" panose="02040503050406030204" pitchFamily="18" charset="0"/>
                          </a:rPr>
                        </m:ctrlPr>
                      </m:sSubPr>
                      <m:e>
                        <m:r>
                          <a:rPr lang="en-GB" sz="2400" b="0" i="1">
                            <a:latin typeface="Cambria Math" panose="02040503050406030204" pitchFamily="18" charset="0"/>
                          </a:rPr>
                          <m:t> </m:t>
                        </m:r>
                        <m:r>
                          <a:rPr lang="en-GB" sz="2400" i="1">
                            <a:latin typeface="Cambria Math" panose="02040503050406030204" pitchFamily="18" charset="0"/>
                          </a:rPr>
                          <m:t>𝑦</m:t>
                        </m:r>
                      </m:e>
                      <m:sub>
                        <m:r>
                          <a:rPr lang="en-GB" sz="2400" i="1">
                            <a:latin typeface="Cambria Math" panose="02040503050406030204" pitchFamily="18" charset="0"/>
                          </a:rPr>
                          <m:t>0</m:t>
                        </m:r>
                      </m:sub>
                    </m:sSub>
                    <m:r>
                      <a:rPr lang="en-GB" sz="2400" b="0" i="1">
                        <a:latin typeface="Cambria Math" panose="02040503050406030204" pitchFamily="18" charset="0"/>
                      </a:rPr>
                      <m:t>′</m:t>
                    </m:r>
                    <m:d>
                      <m:dPr>
                        <m:ctrlPr>
                          <a:rPr lang="en-GB" sz="2400" i="1">
                            <a:latin typeface="Cambria Math" panose="02040503050406030204" pitchFamily="18" charset="0"/>
                          </a:rPr>
                        </m:ctrlPr>
                      </m:dPr>
                      <m:e>
                        <m:r>
                          <a:rPr lang="en-GB" sz="2400" i="1">
                            <a:latin typeface="Cambria Math" panose="02040503050406030204" pitchFamily="18" charset="0"/>
                          </a:rPr>
                          <m:t>0</m:t>
                        </m:r>
                      </m:e>
                    </m:d>
                    <m:r>
                      <a:rPr lang="en-GB" sz="2400" i="1">
                        <a:latin typeface="Cambria Math" panose="02040503050406030204" pitchFamily="18" charset="0"/>
                      </a:rPr>
                      <m:t>=</m:t>
                    </m:r>
                    <m:r>
                      <a:rPr lang="en-GB" sz="2400" b="0" i="1">
                        <a:latin typeface="Cambria Math" panose="02040503050406030204" pitchFamily="18" charset="0"/>
                      </a:rPr>
                      <m:t>0</m:t>
                    </m:r>
                  </m:oMath>
                </a14:m>
                <a:endParaRPr lang="en-GB" sz="2400" b="1"/>
              </a:p>
              <a:p>
                <a:pPr marL="0" indent="0">
                  <a:buNone/>
                </a:pPr>
                <a:r>
                  <a:rPr lang="en-GB" sz="2400" b="1"/>
                  <a:t>For optimal convergence: </a:t>
                </a:r>
                <a:r>
                  <a:rPr lang="en-GB" sz="2400"/>
                  <a:t>Require</a:t>
                </a:r>
                <a14:m>
                  <m:oMath xmlns:m="http://schemas.openxmlformats.org/officeDocument/2006/math">
                    <m:func>
                      <m:funcPr>
                        <m:ctrlPr>
                          <a:rPr lang="pt-BR" sz="2400" i="1">
                            <a:latin typeface="Cambria Math" panose="02040503050406030204" pitchFamily="18" charset="0"/>
                          </a:rPr>
                        </m:ctrlPr>
                      </m:funcPr>
                      <m:fName>
                        <m:limLow>
                          <m:limLowPr>
                            <m:ctrlPr>
                              <a:rPr lang="pt-BR" sz="2400" i="1">
                                <a:latin typeface="Cambria Math" panose="02040503050406030204" pitchFamily="18" charset="0"/>
                              </a:rPr>
                            </m:ctrlPr>
                          </m:limLowPr>
                          <m:e>
                            <m:r>
                              <m:rPr>
                                <m:sty m:val="p"/>
                              </m:rPr>
                              <a:rPr lang="pt-BR" sz="2400">
                                <a:latin typeface="Cambria Math" panose="02040503050406030204" pitchFamily="18" charset="0"/>
                              </a:rPr>
                              <m:t>lim</m:t>
                            </m:r>
                          </m:e>
                          <m:lim>
                            <m:r>
                              <a:rPr lang="en-GB" sz="2400" b="0" i="1">
                                <a:latin typeface="Cambria Math" panose="02040503050406030204" pitchFamily="18" charset="0"/>
                              </a:rPr>
                              <m:t>𝑥</m:t>
                            </m:r>
                            <m:r>
                              <a:rPr lang="pt-BR" sz="2400" i="1">
                                <a:latin typeface="Cambria Math" panose="02040503050406030204" pitchFamily="18" charset="0"/>
                              </a:rPr>
                              <m:t>→∞</m:t>
                            </m:r>
                          </m:lim>
                        </m:limLow>
                      </m:fName>
                      <m:e>
                        <m:sSub>
                          <m:sSubPr>
                            <m:ctrlPr>
                              <a:rPr lang="pt-BR" sz="2400" i="1">
                                <a:latin typeface="Cambria Math" panose="02040503050406030204" pitchFamily="18" charset="0"/>
                              </a:rPr>
                            </m:ctrlPr>
                          </m:sSubPr>
                          <m:e>
                            <m:r>
                              <a:rPr lang="en-GB" sz="2400" b="0" i="1">
                                <a:latin typeface="Cambria Math" panose="02040503050406030204" pitchFamily="18" charset="0"/>
                              </a:rPr>
                              <m:t>𝑦</m:t>
                            </m:r>
                          </m:e>
                          <m:sub>
                            <m:r>
                              <a:rPr lang="en-GB" sz="2400" b="0" i="1">
                                <a:latin typeface="Cambria Math" panose="02040503050406030204" pitchFamily="18" charset="0"/>
                              </a:rPr>
                              <m:t>0</m:t>
                            </m:r>
                          </m:sub>
                        </m:sSub>
                        <m:r>
                          <a:rPr lang="en-GB" sz="2400" b="0" i="1">
                            <a:latin typeface="Cambria Math" panose="02040503050406030204" pitchFamily="18" charset="0"/>
                          </a:rPr>
                          <m:t>(</m:t>
                        </m:r>
                        <m:r>
                          <a:rPr lang="en-GB" sz="2400" b="0" i="1">
                            <a:latin typeface="Cambria Math" panose="02040503050406030204" pitchFamily="18" charset="0"/>
                          </a:rPr>
                          <m:t>𝑥</m:t>
                        </m:r>
                        <m:r>
                          <a:rPr lang="en-GB" sz="2400" b="0" i="1">
                            <a:latin typeface="Cambria Math" panose="02040503050406030204" pitchFamily="18" charset="0"/>
                          </a:rPr>
                          <m:t>)</m:t>
                        </m:r>
                      </m:e>
                    </m:func>
                    <m:r>
                      <a:rPr lang="en-GB" sz="2400" b="0" i="1">
                        <a:latin typeface="Cambria Math" panose="02040503050406030204" pitchFamily="18" charset="0"/>
                      </a:rPr>
                      <m:t>=0</m:t>
                    </m:r>
                  </m:oMath>
                </a14:m>
                <a:endParaRPr lang="en-GB" sz="2400" b="1"/>
              </a:p>
            </p:txBody>
          </p:sp>
        </mc:Choice>
        <mc:Fallback>
          <p:sp>
            <p:nvSpPr>
              <p:cNvPr id="3" name="Content Placeholder 2">
                <a:extLst>
                  <a:ext uri="{FF2B5EF4-FFF2-40B4-BE49-F238E27FC236}">
                    <a16:creationId xmlns:a16="http://schemas.microsoft.com/office/drawing/2014/main" id="{721CF8EF-2037-19BE-D3D0-25C7076215D4}"/>
                  </a:ext>
                </a:extLst>
              </p:cNvPr>
              <p:cNvSpPr>
                <a:spLocks noGrp="1" noRot="1" noChangeAspect="1" noMove="1" noResize="1" noEditPoints="1" noAdjustHandles="1" noChangeArrowheads="1" noChangeShapeType="1" noTextEdit="1"/>
              </p:cNvSpPr>
              <p:nvPr>
                <p:ph idx="1"/>
              </p:nvPr>
            </p:nvSpPr>
            <p:spPr>
              <a:xfrm>
                <a:off x="4810259" y="649480"/>
                <a:ext cx="6983635" cy="5546047"/>
              </a:xfrm>
              <a:blipFill>
                <a:blip r:embed="rId3"/>
                <a:stretch>
                  <a:fillRect l="-1745"/>
                </a:stretch>
              </a:blipFill>
            </p:spPr>
            <p:txBody>
              <a:bodyPr/>
              <a:lstStyle/>
              <a:p>
                <a:r>
                  <a:rPr lang="en-US">
                    <a:noFill/>
                  </a:rPr>
                  <a:t> </a:t>
                </a:r>
              </a:p>
            </p:txBody>
          </p:sp>
        </mc:Fallback>
      </mc:AlternateContent>
    </p:spTree>
    <p:extLst>
      <p:ext uri="{BB962C8B-B14F-4D97-AF65-F5344CB8AC3E}">
        <p14:creationId xmlns:p14="http://schemas.microsoft.com/office/powerpoint/2010/main" val="41729400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6CC704-14CB-E325-B2DD-4060D6301518}"/>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Using Chebyshev Polynomials</a:t>
            </a:r>
            <a:br>
              <a:rPr lang="en-US" sz="2600" kern="1200">
                <a:solidFill>
                  <a:srgbClr val="FFFFFF"/>
                </a:solidFill>
                <a:latin typeface="+mj-lt"/>
                <a:ea typeface="+mj-ea"/>
                <a:cs typeface="+mj-cs"/>
              </a:rPr>
            </a:br>
            <a:r>
              <a:rPr lang="en-US" sz="2600" i="1" kern="1200">
                <a:solidFill>
                  <a:srgbClr val="FFFFFF"/>
                </a:solidFill>
                <a:latin typeface="+mj-lt"/>
                <a:ea typeface="+mj-ea"/>
                <a:cs typeface="+mj-cs"/>
              </a:rPr>
              <a:t>(Lane-Emden n=3)</a:t>
            </a:r>
          </a:p>
        </p:txBody>
      </p:sp>
      <p:pic>
        <p:nvPicPr>
          <p:cNvPr id="6" name="CheybshevIterates - Made with Clipchamp">
            <a:hlinkClick r:id="" action="ppaction://media"/>
            <a:extLst>
              <a:ext uri="{FF2B5EF4-FFF2-40B4-BE49-F238E27FC236}">
                <a16:creationId xmlns:a16="http://schemas.microsoft.com/office/drawing/2014/main" id="{9E1358AC-CA28-E01C-15A1-8D970F750DBB}"/>
              </a:ext>
            </a:extLst>
          </p:cNvPr>
          <p:cNvPicPr>
            <a:picLocks noGrp="1" noChangeAspect="1"/>
          </p:cNvPicPr>
          <p:nvPr>
            <p:ph idx="1"/>
            <a:videoFile r:link="rId2"/>
            <p:extLst>
              <p:ext uri="{DAA4B4D4-6D71-4841-9C94-3DE7FCFB9230}">
                <p14:media xmlns:p14="http://schemas.microsoft.com/office/powerpoint/2010/main" r:embed="rId1"/>
              </p:ext>
            </p:extLst>
          </p:nvPr>
        </p:nvPicPr>
        <p:blipFill rotWithShape="1">
          <a:blip r:embed="rId5"/>
          <a:srcRect l="13118" r="12839"/>
          <a:stretch/>
        </p:blipFill>
        <p:spPr>
          <a:xfrm>
            <a:off x="4721524" y="644554"/>
            <a:ext cx="7101462" cy="5394760"/>
          </a:xfrm>
        </p:spPr>
      </p:pic>
      <p:sp>
        <p:nvSpPr>
          <p:cNvPr id="3" name="TextBox 2">
            <a:extLst>
              <a:ext uri="{FF2B5EF4-FFF2-40B4-BE49-F238E27FC236}">
                <a16:creationId xmlns:a16="http://schemas.microsoft.com/office/drawing/2014/main" id="{E6A82CDE-232D-9944-B277-D49D345B247E}"/>
              </a:ext>
            </a:extLst>
          </p:cNvPr>
          <p:cNvSpPr txBox="1"/>
          <p:nvPr/>
        </p:nvSpPr>
        <p:spPr>
          <a:xfrm rot="16200000">
            <a:off x="4945812" y="3090446"/>
            <a:ext cx="277640" cy="338554"/>
          </a:xfrm>
          <a:prstGeom prst="rect">
            <a:avLst/>
          </a:prstGeom>
          <a:noFill/>
        </p:spPr>
        <p:txBody>
          <a:bodyPr wrap="none" rtlCol="0">
            <a:spAutoFit/>
          </a:bodyPr>
          <a:lstStyle/>
          <a:p>
            <a:r>
              <a:rPr lang="en-GB" sz="1600"/>
              <a:t>y</a:t>
            </a:r>
          </a:p>
        </p:txBody>
      </p:sp>
      <p:sp>
        <p:nvSpPr>
          <p:cNvPr id="4" name="TextBox 3">
            <a:extLst>
              <a:ext uri="{FF2B5EF4-FFF2-40B4-BE49-F238E27FC236}">
                <a16:creationId xmlns:a16="http://schemas.microsoft.com/office/drawing/2014/main" id="{86954D4D-4395-0580-17AC-BB9C3BE4C2C5}"/>
              </a:ext>
            </a:extLst>
          </p:cNvPr>
          <p:cNvSpPr txBox="1"/>
          <p:nvPr/>
        </p:nvSpPr>
        <p:spPr>
          <a:xfrm>
            <a:off x="8185991" y="5561986"/>
            <a:ext cx="272832" cy="338554"/>
          </a:xfrm>
          <a:prstGeom prst="rect">
            <a:avLst/>
          </a:prstGeom>
          <a:noFill/>
        </p:spPr>
        <p:txBody>
          <a:bodyPr wrap="none" rtlCol="0">
            <a:spAutoFit/>
          </a:bodyPr>
          <a:lstStyle/>
          <a:p>
            <a:r>
              <a:rPr lang="en-GB" sz="1600"/>
              <a:t>x</a:t>
            </a:r>
          </a:p>
        </p:txBody>
      </p:sp>
      <mc:AlternateContent xmlns:mc="http://schemas.openxmlformats.org/markup-compatibility/2006">
        <mc:Choice xmlns:a14="http://schemas.microsoft.com/office/drawing/2010/main" Requires="a14">
          <p:sp>
            <p:nvSpPr>
              <p:cNvPr id="5" name="TextBox 4">
                <a:extLst>
                  <a:ext uri="{FF2B5EF4-FFF2-40B4-BE49-F238E27FC236}">
                    <a16:creationId xmlns:a16="http://schemas.microsoft.com/office/drawing/2014/main" id="{77E83185-44A8-6B98-003F-B7A18DF5BE4F}"/>
                  </a:ext>
                </a:extLst>
              </p:cNvPr>
              <p:cNvSpPr txBox="1"/>
              <p:nvPr/>
            </p:nvSpPr>
            <p:spPr>
              <a:xfrm>
                <a:off x="5253909" y="5900540"/>
                <a:ext cx="6580519" cy="523220"/>
              </a:xfrm>
              <a:prstGeom prst="rect">
                <a:avLst/>
              </a:prstGeom>
              <a:noFill/>
            </p:spPr>
            <p:txBody>
              <a:bodyPr wrap="none" rtlCol="0">
                <a:spAutoFit/>
              </a:bodyPr>
              <a:lstStyle/>
              <a:p>
                <a:r>
                  <a:rPr lang="en-GB" sz="1400" i="1"/>
                  <a:t>Figure 3: Shows iterates of the QLM (green), converging to the converged solution (red), </a:t>
                </a:r>
              </a:p>
              <a:p>
                <a:r>
                  <a:rPr lang="en-GB" sz="1400" i="1"/>
                  <a:t>with </a:t>
                </a:r>
                <a14:m>
                  <m:oMath xmlns:m="http://schemas.openxmlformats.org/officeDocument/2006/math">
                    <m:sSub>
                      <m:sSubPr>
                        <m:ctrlPr>
                          <a:rPr lang="en-GB" sz="1400" i="1" smtClean="0">
                            <a:latin typeface="Cambria Math" panose="02040503050406030204" pitchFamily="18" charset="0"/>
                          </a:rPr>
                        </m:ctrlPr>
                      </m:sSubPr>
                      <m:e>
                        <m:r>
                          <a:rPr lang="en-GB" sz="1400" b="0" i="1" smtClean="0">
                            <a:latin typeface="Cambria Math" panose="02040503050406030204" pitchFamily="18" charset="0"/>
                          </a:rPr>
                          <m:t>𝑦</m:t>
                        </m:r>
                      </m:e>
                      <m:sub>
                        <m:r>
                          <a:rPr lang="en-GB" sz="1400" b="0" i="1" smtClean="0">
                            <a:latin typeface="Cambria Math" panose="02040503050406030204" pitchFamily="18" charset="0"/>
                          </a:rPr>
                          <m:t>0</m:t>
                        </m:r>
                      </m:sub>
                    </m:sSub>
                    <m:r>
                      <a:rPr lang="en-GB" sz="1400" b="0" i="1" smtClean="0">
                        <a:latin typeface="Cambria Math" panose="02040503050406030204" pitchFamily="18" charset="0"/>
                      </a:rPr>
                      <m:t>=1</m:t>
                    </m:r>
                  </m:oMath>
                </a14:m>
                <a:r>
                  <a:rPr lang="en-GB" sz="1400" i="1"/>
                  <a:t>.</a:t>
                </a:r>
              </a:p>
            </p:txBody>
          </p:sp>
        </mc:Choice>
        <mc:Fallback>
          <p:sp>
            <p:nvSpPr>
              <p:cNvPr id="5" name="TextBox 4">
                <a:extLst>
                  <a:ext uri="{FF2B5EF4-FFF2-40B4-BE49-F238E27FC236}">
                    <a16:creationId xmlns:a16="http://schemas.microsoft.com/office/drawing/2014/main" id="{77E83185-44A8-6B98-003F-B7A18DF5BE4F}"/>
                  </a:ext>
                </a:extLst>
              </p:cNvPr>
              <p:cNvSpPr txBox="1">
                <a:spLocks noRot="1" noChangeAspect="1" noMove="1" noResize="1" noEditPoints="1" noAdjustHandles="1" noChangeArrowheads="1" noChangeShapeType="1" noTextEdit="1"/>
              </p:cNvSpPr>
              <p:nvPr/>
            </p:nvSpPr>
            <p:spPr>
              <a:xfrm>
                <a:off x="5253909" y="5900540"/>
                <a:ext cx="6580519" cy="523220"/>
              </a:xfrm>
              <a:prstGeom prst="rect">
                <a:avLst/>
              </a:prstGeom>
              <a:blipFill>
                <a:blip r:embed="rId6"/>
                <a:stretch>
                  <a:fillRect l="-278" t="-2326" b="-10465"/>
                </a:stretch>
              </a:blipFill>
            </p:spPr>
            <p:txBody>
              <a:bodyPr/>
              <a:lstStyle/>
              <a:p>
                <a:r>
                  <a:rPr lang="en-US">
                    <a:noFill/>
                  </a:rPr>
                  <a:t> </a:t>
                </a:r>
              </a:p>
            </p:txBody>
          </p:sp>
        </mc:Fallback>
      </mc:AlternateContent>
    </p:spTree>
    <p:extLst>
      <p:ext uri="{BB962C8B-B14F-4D97-AF65-F5344CB8AC3E}">
        <p14:creationId xmlns:p14="http://schemas.microsoft.com/office/powerpoint/2010/main" val="41525709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14</Slides>
  <Notes>9</Notes>
  <HiddenSlides>0</HiddenSlide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Using Spectral Methods and the Quasilinearization Method (QLM) to Solve Non-Linear ODEs</vt:lpstr>
      <vt:lpstr>Spectral Methods Overview</vt:lpstr>
      <vt:lpstr>The Problem with Spectral Methods</vt:lpstr>
      <vt:lpstr>Example of Aliasing when solving: y dy/dx=x and y(0)=1</vt:lpstr>
      <vt:lpstr>How can we do this on a Non-Linear ODE?  Quasilinearization Method (QLM)</vt:lpstr>
      <vt:lpstr>Functional Taylor Series</vt:lpstr>
      <vt:lpstr>Practical Example: Lane-Emden Equation</vt:lpstr>
      <vt:lpstr>How to choose the starting point (y_0)</vt:lpstr>
      <vt:lpstr>Using Chebyshev Polynomials (Lane-Emden n=3)</vt:lpstr>
      <vt:lpstr>Using Rational Chebyshev Functions (Lane-Emden n=3)</vt:lpstr>
      <vt:lpstr>Using Domain Patching and Rational Chebyshev Basis (Lane-Emden n=3)</vt:lpstr>
      <vt:lpstr>Pros and Cons of QLM</vt:lpstr>
      <vt:lpstr>Future Research -------------- Concluding Remarks</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Differentiate a Differential Operator and Why</dc:title>
  <dc:creator>Max Smith</dc:creator>
  <cp:revision>1</cp:revision>
  <dcterms:created xsi:type="dcterms:W3CDTF">2023-12-20T04:01:44Z</dcterms:created>
  <dcterms:modified xsi:type="dcterms:W3CDTF">2024-02-06T22:33:47Z</dcterms:modified>
</cp:coreProperties>
</file>

<file path=docProps/thumbnail.jpeg>
</file>